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4"/>
  </p:sldMasterIdLst>
  <p:notesMasterIdLst>
    <p:notesMasterId r:id="rId29"/>
  </p:notesMasterIdLst>
  <p:handoutMasterIdLst>
    <p:handoutMasterId r:id="rId30"/>
  </p:handoutMasterIdLst>
  <p:sldIdLst>
    <p:sldId id="256" r:id="rId5"/>
    <p:sldId id="258" r:id="rId6"/>
    <p:sldId id="298" r:id="rId7"/>
    <p:sldId id="352" r:id="rId8"/>
    <p:sldId id="353" r:id="rId9"/>
    <p:sldId id="354" r:id="rId10"/>
    <p:sldId id="311" r:id="rId11"/>
    <p:sldId id="27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00" autoAdjust="0"/>
    <p:restoredTop sz="76351" autoAdjust="0"/>
  </p:normalViewPr>
  <p:slideViewPr>
    <p:cSldViewPr snapToGrid="0">
      <p:cViewPr varScale="1">
        <p:scale>
          <a:sx n="126" d="100"/>
          <a:sy n="126" d="100"/>
        </p:scale>
        <p:origin x="2320" y="200"/>
      </p:cViewPr>
      <p:guideLst/>
    </p:cSldViewPr>
  </p:slideViewPr>
  <p:notesTextViewPr>
    <p:cViewPr>
      <p:scale>
        <a:sx n="1" d="1"/>
        <a:sy n="1" d="1"/>
      </p:scale>
      <p:origin x="0" y="0"/>
    </p:cViewPr>
  </p:notesTextViewPr>
  <p:notesViewPr>
    <p:cSldViewPr snapToGrid="0">
      <p:cViewPr varScale="1">
        <p:scale>
          <a:sx n="131" d="100"/>
          <a:sy n="131" d="100"/>
        </p:scale>
        <p:origin x="520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02DD73-7B1E-46FF-9F07-CF2F12F4BECC}" type="doc">
      <dgm:prSet loTypeId="urn:microsoft.com/office/officeart/2005/8/layout/chart3" loCatId="cycle" qsTypeId="urn:microsoft.com/office/officeart/2005/8/quickstyle/simple1" qsCatId="simple" csTypeId="urn:microsoft.com/office/officeart/2005/8/colors/accent1_2" csCatId="accent1" phldr="1"/>
      <dgm:spPr/>
      <dgm:t>
        <a:bodyPr/>
        <a:lstStyle/>
        <a:p>
          <a:endParaRPr lang="en-US"/>
        </a:p>
      </dgm:t>
    </dgm:pt>
    <dgm:pt modelId="{6BCD2643-82EF-4E08-9982-4DF7181C3A71}">
      <dgm:prSet custT="1"/>
      <dgm:spPr>
        <a:solidFill>
          <a:schemeClr val="accent2"/>
        </a:solidFill>
      </dgm:spPr>
      <dgm:t>
        <a:bodyPr/>
        <a:lstStyle/>
        <a:p>
          <a:r>
            <a:rPr lang="en-US" sz="2000" b="1" dirty="0"/>
            <a:t>Posture</a:t>
          </a:r>
          <a:endParaRPr lang="en-US" sz="1300" b="1" dirty="0"/>
        </a:p>
      </dgm:t>
    </dgm:pt>
    <dgm:pt modelId="{A8752337-6D37-48D5-B857-6AE7AE8FFDA1}" type="parTrans" cxnId="{A9BB35BE-F619-4F0A-A856-4648B31F3DE1}">
      <dgm:prSet/>
      <dgm:spPr/>
      <dgm:t>
        <a:bodyPr/>
        <a:lstStyle/>
        <a:p>
          <a:endParaRPr lang="en-US"/>
        </a:p>
      </dgm:t>
    </dgm:pt>
    <dgm:pt modelId="{06749F27-0DBC-4D45-A8E2-C45C9D44B4CB}" type="sibTrans" cxnId="{A9BB35BE-F619-4F0A-A856-4648B31F3DE1}">
      <dgm:prSet/>
      <dgm:spPr/>
      <dgm:t>
        <a:bodyPr/>
        <a:lstStyle/>
        <a:p>
          <a:endParaRPr lang="en-US"/>
        </a:p>
      </dgm:t>
    </dgm:pt>
    <dgm:pt modelId="{B70EEC52-B9B9-4F50-AA88-B9F996E22FDC}">
      <dgm:prSet/>
      <dgm:spPr/>
      <dgm:t>
        <a:bodyPr/>
        <a:lstStyle/>
        <a:p>
          <a:r>
            <a:rPr lang="en-US" b="0" dirty="0"/>
            <a:t>Force</a:t>
          </a:r>
        </a:p>
      </dgm:t>
    </dgm:pt>
    <dgm:pt modelId="{0D1DC2CC-0063-419C-AE3C-1753D83932C9}" type="parTrans" cxnId="{79E0E462-BB11-47E0-B86A-39916D83025A}">
      <dgm:prSet/>
      <dgm:spPr/>
      <dgm:t>
        <a:bodyPr/>
        <a:lstStyle/>
        <a:p>
          <a:endParaRPr lang="en-US"/>
        </a:p>
      </dgm:t>
    </dgm:pt>
    <dgm:pt modelId="{E98DC59A-F1BD-4F3E-BADE-0E604C59BC75}" type="sibTrans" cxnId="{79E0E462-BB11-47E0-B86A-39916D83025A}">
      <dgm:prSet/>
      <dgm:spPr/>
      <dgm:t>
        <a:bodyPr/>
        <a:lstStyle/>
        <a:p>
          <a:endParaRPr lang="en-US"/>
        </a:p>
      </dgm:t>
    </dgm:pt>
    <dgm:pt modelId="{2D729D8F-06A1-45BF-976F-3B8C9EC12E7D}">
      <dgm:prSet/>
      <dgm:spPr/>
      <dgm:t>
        <a:bodyPr/>
        <a:lstStyle/>
        <a:p>
          <a:r>
            <a:rPr lang="en-US" b="0" dirty="0"/>
            <a:t>Repetition</a:t>
          </a:r>
        </a:p>
      </dgm:t>
    </dgm:pt>
    <dgm:pt modelId="{62808835-C6D7-48A8-8603-B61CD1CE5B77}" type="parTrans" cxnId="{2C8D716A-2B99-4D82-982D-E78ED42FD436}">
      <dgm:prSet/>
      <dgm:spPr/>
      <dgm:t>
        <a:bodyPr/>
        <a:lstStyle/>
        <a:p>
          <a:endParaRPr lang="en-US"/>
        </a:p>
      </dgm:t>
    </dgm:pt>
    <dgm:pt modelId="{17E5312F-C0D3-4C52-B6FB-01334DBEC9C8}" type="sibTrans" cxnId="{2C8D716A-2B99-4D82-982D-E78ED42FD436}">
      <dgm:prSet/>
      <dgm:spPr/>
      <dgm:t>
        <a:bodyPr/>
        <a:lstStyle/>
        <a:p>
          <a:endParaRPr lang="en-US"/>
        </a:p>
      </dgm:t>
    </dgm:pt>
    <dgm:pt modelId="{04A17C37-E7E7-46B5-A2F4-F3C239094ED1}">
      <dgm:prSet custT="1"/>
      <dgm:spPr/>
      <dgm:t>
        <a:bodyPr/>
        <a:lstStyle/>
        <a:p>
          <a:r>
            <a:rPr lang="en-US" sz="1400" b="0" dirty="0"/>
            <a:t>Psychosocial</a:t>
          </a:r>
          <a:endParaRPr lang="en-US" sz="1300" b="0" dirty="0"/>
        </a:p>
      </dgm:t>
    </dgm:pt>
    <dgm:pt modelId="{461149EB-8C55-4BAE-8BB8-4371709A6DA8}" type="parTrans" cxnId="{994CC087-7595-40B2-B91F-B98AD1ED7095}">
      <dgm:prSet/>
      <dgm:spPr/>
      <dgm:t>
        <a:bodyPr/>
        <a:lstStyle/>
        <a:p>
          <a:endParaRPr lang="en-US"/>
        </a:p>
      </dgm:t>
    </dgm:pt>
    <dgm:pt modelId="{8BFB57D4-E7D5-4638-8A75-7DE4FD7754AC}" type="sibTrans" cxnId="{994CC087-7595-40B2-B91F-B98AD1ED7095}">
      <dgm:prSet/>
      <dgm:spPr/>
      <dgm:t>
        <a:bodyPr/>
        <a:lstStyle/>
        <a:p>
          <a:endParaRPr lang="en-US"/>
        </a:p>
      </dgm:t>
    </dgm:pt>
    <dgm:pt modelId="{54CD7BE4-36F6-4CF7-ABFC-F4A532872D35}">
      <dgm:prSet/>
      <dgm:spPr/>
      <dgm:t>
        <a:bodyPr/>
        <a:lstStyle/>
        <a:p>
          <a:r>
            <a:rPr lang="en-US" b="0" dirty="0"/>
            <a:t>Ambient</a:t>
          </a:r>
          <a:r>
            <a:rPr lang="en-US" b="1" dirty="0"/>
            <a:t> </a:t>
          </a:r>
          <a:r>
            <a:rPr lang="en-US" b="0" dirty="0"/>
            <a:t>Environment</a:t>
          </a:r>
        </a:p>
      </dgm:t>
    </dgm:pt>
    <dgm:pt modelId="{6557956D-379F-4391-95B1-06C96BB321AB}" type="sibTrans" cxnId="{59F48ADD-9A81-40C0-B5AF-C4CA59AD438C}">
      <dgm:prSet/>
      <dgm:spPr/>
      <dgm:t>
        <a:bodyPr/>
        <a:lstStyle/>
        <a:p>
          <a:endParaRPr lang="en-US"/>
        </a:p>
      </dgm:t>
    </dgm:pt>
    <dgm:pt modelId="{39C87AC7-19E7-41D6-A140-CFE6DC85BE56}" type="parTrans" cxnId="{59F48ADD-9A81-40C0-B5AF-C4CA59AD438C}">
      <dgm:prSet/>
      <dgm:spPr/>
      <dgm:t>
        <a:bodyPr/>
        <a:lstStyle/>
        <a:p>
          <a:endParaRPr lang="en-US"/>
        </a:p>
      </dgm:t>
    </dgm:pt>
    <dgm:pt modelId="{C7A950B1-2635-4004-9A5F-805AD1A9D805}" type="pres">
      <dgm:prSet presAssocID="{8602DD73-7B1E-46FF-9F07-CF2F12F4BECC}" presName="compositeShape" presStyleCnt="0">
        <dgm:presLayoutVars>
          <dgm:chMax val="7"/>
          <dgm:dir/>
          <dgm:resizeHandles val="exact"/>
        </dgm:presLayoutVars>
      </dgm:prSet>
      <dgm:spPr/>
    </dgm:pt>
    <dgm:pt modelId="{58188D09-2C8A-47F2-A8A6-EA7B9E7005DD}" type="pres">
      <dgm:prSet presAssocID="{8602DD73-7B1E-46FF-9F07-CF2F12F4BECC}" presName="wedge1" presStyleLbl="node1" presStyleIdx="0" presStyleCnt="5"/>
      <dgm:spPr/>
    </dgm:pt>
    <dgm:pt modelId="{2A0818BA-163B-4C71-8918-CFD8CFBC1373}" type="pres">
      <dgm:prSet presAssocID="{8602DD73-7B1E-46FF-9F07-CF2F12F4BECC}" presName="wedge1Tx" presStyleLbl="node1" presStyleIdx="0" presStyleCnt="5">
        <dgm:presLayoutVars>
          <dgm:chMax val="0"/>
          <dgm:chPref val="0"/>
          <dgm:bulletEnabled val="1"/>
        </dgm:presLayoutVars>
      </dgm:prSet>
      <dgm:spPr/>
    </dgm:pt>
    <dgm:pt modelId="{8EB437ED-92CF-43C0-AA67-FA97E8D7EDEB}" type="pres">
      <dgm:prSet presAssocID="{8602DD73-7B1E-46FF-9F07-CF2F12F4BECC}" presName="wedge2" presStyleLbl="node1" presStyleIdx="1" presStyleCnt="5"/>
      <dgm:spPr/>
    </dgm:pt>
    <dgm:pt modelId="{C638F36D-B1B5-44D3-BB15-BC2B0D39D9F3}" type="pres">
      <dgm:prSet presAssocID="{8602DD73-7B1E-46FF-9F07-CF2F12F4BECC}" presName="wedge2Tx" presStyleLbl="node1" presStyleIdx="1" presStyleCnt="5">
        <dgm:presLayoutVars>
          <dgm:chMax val="0"/>
          <dgm:chPref val="0"/>
          <dgm:bulletEnabled val="1"/>
        </dgm:presLayoutVars>
      </dgm:prSet>
      <dgm:spPr/>
    </dgm:pt>
    <dgm:pt modelId="{A314ADAE-90BD-4481-BF01-14C0E4F26F12}" type="pres">
      <dgm:prSet presAssocID="{8602DD73-7B1E-46FF-9F07-CF2F12F4BECC}" presName="wedge3" presStyleLbl="node1" presStyleIdx="2" presStyleCnt="5"/>
      <dgm:spPr/>
    </dgm:pt>
    <dgm:pt modelId="{403FE65C-1EDF-41EB-ADFF-37489CDC79C4}" type="pres">
      <dgm:prSet presAssocID="{8602DD73-7B1E-46FF-9F07-CF2F12F4BECC}" presName="wedge3Tx" presStyleLbl="node1" presStyleIdx="2" presStyleCnt="5">
        <dgm:presLayoutVars>
          <dgm:chMax val="0"/>
          <dgm:chPref val="0"/>
          <dgm:bulletEnabled val="1"/>
        </dgm:presLayoutVars>
      </dgm:prSet>
      <dgm:spPr/>
    </dgm:pt>
    <dgm:pt modelId="{1D560EDD-02E4-43E5-B93D-0CC7DAC1D529}" type="pres">
      <dgm:prSet presAssocID="{8602DD73-7B1E-46FF-9F07-CF2F12F4BECC}" presName="wedge4" presStyleLbl="node1" presStyleIdx="3" presStyleCnt="5"/>
      <dgm:spPr/>
    </dgm:pt>
    <dgm:pt modelId="{2A722F0A-D00F-47B2-9406-E0DFBF6FD15A}" type="pres">
      <dgm:prSet presAssocID="{8602DD73-7B1E-46FF-9F07-CF2F12F4BECC}" presName="wedge4Tx" presStyleLbl="node1" presStyleIdx="3" presStyleCnt="5">
        <dgm:presLayoutVars>
          <dgm:chMax val="0"/>
          <dgm:chPref val="0"/>
          <dgm:bulletEnabled val="1"/>
        </dgm:presLayoutVars>
      </dgm:prSet>
      <dgm:spPr/>
    </dgm:pt>
    <dgm:pt modelId="{B525F2C1-64E6-42B0-9641-F5634E3F58D8}" type="pres">
      <dgm:prSet presAssocID="{8602DD73-7B1E-46FF-9F07-CF2F12F4BECC}" presName="wedge5" presStyleLbl="node1" presStyleIdx="4" presStyleCnt="5"/>
      <dgm:spPr/>
    </dgm:pt>
    <dgm:pt modelId="{39616376-5864-492D-9CFE-AB7BE77FFF84}" type="pres">
      <dgm:prSet presAssocID="{8602DD73-7B1E-46FF-9F07-CF2F12F4BECC}" presName="wedge5Tx" presStyleLbl="node1" presStyleIdx="4" presStyleCnt="5">
        <dgm:presLayoutVars>
          <dgm:chMax val="0"/>
          <dgm:chPref val="0"/>
          <dgm:bulletEnabled val="1"/>
        </dgm:presLayoutVars>
      </dgm:prSet>
      <dgm:spPr/>
    </dgm:pt>
  </dgm:ptLst>
  <dgm:cxnLst>
    <dgm:cxn modelId="{79E0E462-BB11-47E0-B86A-39916D83025A}" srcId="{8602DD73-7B1E-46FF-9F07-CF2F12F4BECC}" destId="{B70EEC52-B9B9-4F50-AA88-B9F996E22FDC}" srcOrd="1" destOrd="0" parTransId="{0D1DC2CC-0063-419C-AE3C-1753D83932C9}" sibTransId="{E98DC59A-F1BD-4F3E-BADE-0E604C59BC75}"/>
    <dgm:cxn modelId="{2C8D716A-2B99-4D82-982D-E78ED42FD436}" srcId="{8602DD73-7B1E-46FF-9F07-CF2F12F4BECC}" destId="{2D729D8F-06A1-45BF-976F-3B8C9EC12E7D}" srcOrd="2" destOrd="0" parTransId="{62808835-C6D7-48A8-8603-B61CD1CE5B77}" sibTransId="{17E5312F-C0D3-4C52-B6FB-01334DBEC9C8}"/>
    <dgm:cxn modelId="{3AFEE371-7704-479C-9BFA-5EC1A792A59C}" type="presOf" srcId="{B70EEC52-B9B9-4F50-AA88-B9F996E22FDC}" destId="{8EB437ED-92CF-43C0-AA67-FA97E8D7EDEB}" srcOrd="0" destOrd="0" presId="urn:microsoft.com/office/officeart/2005/8/layout/chart3"/>
    <dgm:cxn modelId="{71F28273-6289-4896-A4C9-B4DEDE18BDC7}" type="presOf" srcId="{54CD7BE4-36F6-4CF7-ABFC-F4A532872D35}" destId="{2A722F0A-D00F-47B2-9406-E0DFBF6FD15A}" srcOrd="1" destOrd="0" presId="urn:microsoft.com/office/officeart/2005/8/layout/chart3"/>
    <dgm:cxn modelId="{06516680-6850-417C-B12E-3804DB37A7F2}" type="presOf" srcId="{2D729D8F-06A1-45BF-976F-3B8C9EC12E7D}" destId="{403FE65C-1EDF-41EB-ADFF-37489CDC79C4}" srcOrd="1" destOrd="0" presId="urn:microsoft.com/office/officeart/2005/8/layout/chart3"/>
    <dgm:cxn modelId="{994CC087-7595-40B2-B91F-B98AD1ED7095}" srcId="{8602DD73-7B1E-46FF-9F07-CF2F12F4BECC}" destId="{04A17C37-E7E7-46B5-A2F4-F3C239094ED1}" srcOrd="4" destOrd="0" parTransId="{461149EB-8C55-4BAE-8BB8-4371709A6DA8}" sibTransId="{8BFB57D4-E7D5-4638-8A75-7DE4FD7754AC}"/>
    <dgm:cxn modelId="{5549AF8B-4DCD-4DDB-BB97-BA6A74987311}" type="presOf" srcId="{B70EEC52-B9B9-4F50-AA88-B9F996E22FDC}" destId="{C638F36D-B1B5-44D3-BB15-BC2B0D39D9F3}" srcOrd="1" destOrd="0" presId="urn:microsoft.com/office/officeart/2005/8/layout/chart3"/>
    <dgm:cxn modelId="{CF7EFF8C-FD72-4FAA-9491-AB7E4EBD50F6}" type="presOf" srcId="{2D729D8F-06A1-45BF-976F-3B8C9EC12E7D}" destId="{A314ADAE-90BD-4481-BF01-14C0E4F26F12}" srcOrd="0" destOrd="0" presId="urn:microsoft.com/office/officeart/2005/8/layout/chart3"/>
    <dgm:cxn modelId="{389C658E-FBF2-468F-A629-DE060DBB1800}" type="presOf" srcId="{04A17C37-E7E7-46B5-A2F4-F3C239094ED1}" destId="{39616376-5864-492D-9CFE-AB7BE77FFF84}" srcOrd="1" destOrd="0" presId="urn:microsoft.com/office/officeart/2005/8/layout/chart3"/>
    <dgm:cxn modelId="{FD69C2B1-D0E4-4BD9-AFBA-3988B1ACD795}" type="presOf" srcId="{54CD7BE4-36F6-4CF7-ABFC-F4A532872D35}" destId="{1D560EDD-02E4-43E5-B93D-0CC7DAC1D529}" srcOrd="0" destOrd="0" presId="urn:microsoft.com/office/officeart/2005/8/layout/chart3"/>
    <dgm:cxn modelId="{B57BBAB3-504D-41BE-97C6-327AE7D78272}" type="presOf" srcId="{04A17C37-E7E7-46B5-A2F4-F3C239094ED1}" destId="{B525F2C1-64E6-42B0-9641-F5634E3F58D8}" srcOrd="0" destOrd="0" presId="urn:microsoft.com/office/officeart/2005/8/layout/chart3"/>
    <dgm:cxn modelId="{9452B2B6-96E2-4684-A01E-C21B70B9FFBB}" type="presOf" srcId="{6BCD2643-82EF-4E08-9982-4DF7181C3A71}" destId="{58188D09-2C8A-47F2-A8A6-EA7B9E7005DD}" srcOrd="0" destOrd="0" presId="urn:microsoft.com/office/officeart/2005/8/layout/chart3"/>
    <dgm:cxn modelId="{A9BB35BE-F619-4F0A-A856-4648B31F3DE1}" srcId="{8602DD73-7B1E-46FF-9F07-CF2F12F4BECC}" destId="{6BCD2643-82EF-4E08-9982-4DF7181C3A71}" srcOrd="0" destOrd="0" parTransId="{A8752337-6D37-48D5-B857-6AE7AE8FFDA1}" sibTransId="{06749F27-0DBC-4D45-A8E2-C45C9D44B4CB}"/>
    <dgm:cxn modelId="{8F1549CA-48A9-4893-BE1A-87F6A2DBF379}" type="presOf" srcId="{6BCD2643-82EF-4E08-9982-4DF7181C3A71}" destId="{2A0818BA-163B-4C71-8918-CFD8CFBC1373}" srcOrd="1" destOrd="0" presId="urn:microsoft.com/office/officeart/2005/8/layout/chart3"/>
    <dgm:cxn modelId="{EFFCCBDA-E438-4488-BA6E-300D5F31F8D2}" type="presOf" srcId="{8602DD73-7B1E-46FF-9F07-CF2F12F4BECC}" destId="{C7A950B1-2635-4004-9A5F-805AD1A9D805}" srcOrd="0" destOrd="0" presId="urn:microsoft.com/office/officeart/2005/8/layout/chart3"/>
    <dgm:cxn modelId="{59F48ADD-9A81-40C0-B5AF-C4CA59AD438C}" srcId="{8602DD73-7B1E-46FF-9F07-CF2F12F4BECC}" destId="{54CD7BE4-36F6-4CF7-ABFC-F4A532872D35}" srcOrd="3" destOrd="0" parTransId="{39C87AC7-19E7-41D6-A140-CFE6DC85BE56}" sibTransId="{6557956D-379F-4391-95B1-06C96BB321AB}"/>
    <dgm:cxn modelId="{3DC3C5BE-3EE7-4AD2-9D9B-CE34781192D1}" type="presParOf" srcId="{C7A950B1-2635-4004-9A5F-805AD1A9D805}" destId="{58188D09-2C8A-47F2-A8A6-EA7B9E7005DD}" srcOrd="0" destOrd="0" presId="urn:microsoft.com/office/officeart/2005/8/layout/chart3"/>
    <dgm:cxn modelId="{22BCD239-8E61-40BB-9705-BD7D801A3579}" type="presParOf" srcId="{C7A950B1-2635-4004-9A5F-805AD1A9D805}" destId="{2A0818BA-163B-4C71-8918-CFD8CFBC1373}" srcOrd="1" destOrd="0" presId="urn:microsoft.com/office/officeart/2005/8/layout/chart3"/>
    <dgm:cxn modelId="{A8EC00A5-83B0-43FB-AE6B-49E5E9F8888C}" type="presParOf" srcId="{C7A950B1-2635-4004-9A5F-805AD1A9D805}" destId="{8EB437ED-92CF-43C0-AA67-FA97E8D7EDEB}" srcOrd="2" destOrd="0" presId="urn:microsoft.com/office/officeart/2005/8/layout/chart3"/>
    <dgm:cxn modelId="{0AB5B1AD-A28C-49FD-B9A7-40F759B4FB8C}" type="presParOf" srcId="{C7A950B1-2635-4004-9A5F-805AD1A9D805}" destId="{C638F36D-B1B5-44D3-BB15-BC2B0D39D9F3}" srcOrd="3" destOrd="0" presId="urn:microsoft.com/office/officeart/2005/8/layout/chart3"/>
    <dgm:cxn modelId="{44164347-48B3-4700-B56A-75124EB0C532}" type="presParOf" srcId="{C7A950B1-2635-4004-9A5F-805AD1A9D805}" destId="{A314ADAE-90BD-4481-BF01-14C0E4F26F12}" srcOrd="4" destOrd="0" presId="urn:microsoft.com/office/officeart/2005/8/layout/chart3"/>
    <dgm:cxn modelId="{AD16D042-687F-451C-A9A8-7F6A7853885B}" type="presParOf" srcId="{C7A950B1-2635-4004-9A5F-805AD1A9D805}" destId="{403FE65C-1EDF-41EB-ADFF-37489CDC79C4}" srcOrd="5" destOrd="0" presId="urn:microsoft.com/office/officeart/2005/8/layout/chart3"/>
    <dgm:cxn modelId="{7C5062E9-F20D-4A7B-8EC6-8C6172653CE4}" type="presParOf" srcId="{C7A950B1-2635-4004-9A5F-805AD1A9D805}" destId="{1D560EDD-02E4-43E5-B93D-0CC7DAC1D529}" srcOrd="6" destOrd="0" presId="urn:microsoft.com/office/officeart/2005/8/layout/chart3"/>
    <dgm:cxn modelId="{A3717A87-DB6A-4694-ACF9-828967872A44}" type="presParOf" srcId="{C7A950B1-2635-4004-9A5F-805AD1A9D805}" destId="{2A722F0A-D00F-47B2-9406-E0DFBF6FD15A}" srcOrd="7" destOrd="0" presId="urn:microsoft.com/office/officeart/2005/8/layout/chart3"/>
    <dgm:cxn modelId="{324613B6-00EF-4520-AFD8-DCC75A4C16C3}" type="presParOf" srcId="{C7A950B1-2635-4004-9A5F-805AD1A9D805}" destId="{B525F2C1-64E6-42B0-9641-F5634E3F58D8}" srcOrd="8" destOrd="0" presId="urn:microsoft.com/office/officeart/2005/8/layout/chart3"/>
    <dgm:cxn modelId="{0743DBA0-2EBC-4D27-84B9-9B542E2BDAEE}" type="presParOf" srcId="{C7A950B1-2635-4004-9A5F-805AD1A9D805}" destId="{39616376-5864-492D-9CFE-AB7BE77FFF84}" srcOrd="9"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88D09-2C8A-47F2-A8A6-EA7B9E7005DD}">
      <dsp:nvSpPr>
        <dsp:cNvPr id="0" name=""/>
        <dsp:cNvSpPr/>
      </dsp:nvSpPr>
      <dsp:spPr>
        <a:xfrm>
          <a:off x="1729148" y="301890"/>
          <a:ext cx="4244157" cy="4244157"/>
        </a:xfrm>
        <a:prstGeom prst="pie">
          <a:avLst>
            <a:gd name="adj1" fmla="val 16200000"/>
            <a:gd name="adj2" fmla="val 2052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Posture</a:t>
          </a:r>
          <a:endParaRPr lang="en-US" sz="1300" b="1" kern="1200" dirty="0"/>
        </a:p>
      </dsp:txBody>
      <dsp:txXfrm>
        <a:off x="3904783" y="935988"/>
        <a:ext cx="1439981" cy="985250"/>
      </dsp:txXfrm>
    </dsp:sp>
    <dsp:sp modelId="{8EB437ED-92CF-43C0-AA67-FA97E8D7EDEB}">
      <dsp:nvSpPr>
        <dsp:cNvPr id="0" name=""/>
        <dsp:cNvSpPr/>
      </dsp:nvSpPr>
      <dsp:spPr>
        <a:xfrm>
          <a:off x="1580602" y="506519"/>
          <a:ext cx="4244157" cy="4244157"/>
        </a:xfrm>
        <a:prstGeom prst="pie">
          <a:avLst>
            <a:gd name="adj1" fmla="val 20520000"/>
            <a:gd name="adj2" fmla="val 32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Force</a:t>
          </a:r>
        </a:p>
      </dsp:txBody>
      <dsp:txXfrm>
        <a:off x="4354462" y="2426495"/>
        <a:ext cx="1263142" cy="1066091"/>
      </dsp:txXfrm>
    </dsp:sp>
    <dsp:sp modelId="{A314ADAE-90BD-4481-BF01-14C0E4F26F12}">
      <dsp:nvSpPr>
        <dsp:cNvPr id="0" name=""/>
        <dsp:cNvSpPr/>
      </dsp:nvSpPr>
      <dsp:spPr>
        <a:xfrm>
          <a:off x="1580602" y="506519"/>
          <a:ext cx="4244157" cy="4244157"/>
        </a:xfrm>
        <a:prstGeom prst="pie">
          <a:avLst>
            <a:gd name="adj1" fmla="val 3240000"/>
            <a:gd name="adj2" fmla="val 756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Repetition</a:t>
          </a:r>
        </a:p>
      </dsp:txBody>
      <dsp:txXfrm>
        <a:off x="2944796" y="3689637"/>
        <a:ext cx="1515770" cy="909462"/>
      </dsp:txXfrm>
    </dsp:sp>
    <dsp:sp modelId="{1D560EDD-02E4-43E5-B93D-0CC7DAC1D529}">
      <dsp:nvSpPr>
        <dsp:cNvPr id="0" name=""/>
        <dsp:cNvSpPr/>
      </dsp:nvSpPr>
      <dsp:spPr>
        <a:xfrm>
          <a:off x="1580602" y="506519"/>
          <a:ext cx="4244157" cy="4244157"/>
        </a:xfrm>
        <a:prstGeom prst="pie">
          <a:avLst>
            <a:gd name="adj1" fmla="val 7560000"/>
            <a:gd name="adj2" fmla="val 1188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Ambient</a:t>
          </a:r>
          <a:r>
            <a:rPr lang="en-US" sz="1600" b="1" kern="1200" dirty="0"/>
            <a:t> </a:t>
          </a:r>
          <a:r>
            <a:rPr lang="en-US" sz="1600" b="0" kern="1200" dirty="0"/>
            <a:t>Environment</a:t>
          </a:r>
        </a:p>
      </dsp:txBody>
      <dsp:txXfrm>
        <a:off x="1782705" y="2426495"/>
        <a:ext cx="1263142" cy="1066091"/>
      </dsp:txXfrm>
    </dsp:sp>
    <dsp:sp modelId="{B525F2C1-64E6-42B0-9641-F5634E3F58D8}">
      <dsp:nvSpPr>
        <dsp:cNvPr id="0" name=""/>
        <dsp:cNvSpPr/>
      </dsp:nvSpPr>
      <dsp:spPr>
        <a:xfrm>
          <a:off x="1580602" y="506519"/>
          <a:ext cx="4244157" cy="4244157"/>
        </a:xfrm>
        <a:prstGeom prst="pie">
          <a:avLst>
            <a:gd name="adj1" fmla="val 1188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t>Psychosocial</a:t>
          </a:r>
          <a:endParaRPr lang="en-US" sz="1300" b="0" kern="1200" dirty="0"/>
        </a:p>
      </dsp:txBody>
      <dsp:txXfrm>
        <a:off x="2199542" y="1153248"/>
        <a:ext cx="1439981" cy="98525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B49083-CC09-8D2A-9D5E-71AF30D3BB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078226C-54E9-731E-C24D-3B72136EA3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1870B6-2C69-FA4B-94BE-701C729C4DAD}" type="datetimeFigureOut">
              <a:rPr lang="en-US" smtClean="0"/>
              <a:t>7/18/23</a:t>
            </a:fld>
            <a:endParaRPr lang="en-US"/>
          </a:p>
        </p:txBody>
      </p:sp>
      <p:sp>
        <p:nvSpPr>
          <p:cNvPr id="4" name="Footer Placeholder 3">
            <a:extLst>
              <a:ext uri="{FF2B5EF4-FFF2-40B4-BE49-F238E27FC236}">
                <a16:creationId xmlns:a16="http://schemas.microsoft.com/office/drawing/2014/main" id="{A5662818-8EDA-F20A-8594-30994CC9D1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9ACF2B4-FA84-3D62-A693-2D2DD612C40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0F3B2F-EA73-884C-8366-9062A31CAAA9}" type="slidenum">
              <a:rPr lang="en-US" smtClean="0"/>
              <a:t>‹#›</a:t>
            </a:fld>
            <a:endParaRPr lang="en-US"/>
          </a:p>
        </p:txBody>
      </p:sp>
    </p:spTree>
    <p:extLst>
      <p:ext uri="{BB962C8B-B14F-4D97-AF65-F5344CB8AC3E}">
        <p14:creationId xmlns:p14="http://schemas.microsoft.com/office/powerpoint/2010/main" val="2688713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DFE171-8308-48EA-9B22-D57734590D7B}" type="datetimeFigureOut">
              <a:rPr lang="en-US" smtClean="0"/>
              <a:t>7/18/23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C61519-2CCB-4B60-B3F4-119B3597650C}" type="slidenum">
              <a:rPr lang="en-US" smtClean="0"/>
              <a:t>‹#›</a:t>
            </a:fld>
            <a:endParaRPr lang="en-US"/>
          </a:p>
        </p:txBody>
      </p:sp>
    </p:spTree>
    <p:extLst>
      <p:ext uri="{BB962C8B-B14F-4D97-AF65-F5344CB8AC3E}">
        <p14:creationId xmlns:p14="http://schemas.microsoft.com/office/powerpoint/2010/main" val="84454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and welcome to this ergonomic awareness training. In this video, we will help you set up your workstation to avoid discomfort and pain. </a:t>
            </a:r>
          </a:p>
          <a:p>
            <a:endParaRPr lang="en-US" dirty="0"/>
          </a:p>
          <a:p>
            <a:r>
              <a:rPr lang="en-US" dirty="0"/>
              <a:t>Please make sure you are at your workstation for the duration of this training.</a:t>
            </a:r>
          </a:p>
        </p:txBody>
      </p:sp>
      <p:sp>
        <p:nvSpPr>
          <p:cNvPr id="4" name="Slide Number Placeholder 3"/>
          <p:cNvSpPr>
            <a:spLocks noGrp="1"/>
          </p:cNvSpPr>
          <p:nvPr>
            <p:ph type="sldNum" sz="quarter" idx="5"/>
          </p:nvPr>
        </p:nvSpPr>
        <p:spPr/>
        <p:txBody>
          <a:bodyPr/>
          <a:lstStyle/>
          <a:p>
            <a:fld id="{CAC61519-2CCB-4B60-B3F4-119B3597650C}" type="slidenum">
              <a:rPr lang="en-US" smtClean="0"/>
              <a:t>1</a:t>
            </a:fld>
            <a:endParaRPr lang="en-US"/>
          </a:p>
        </p:txBody>
      </p:sp>
    </p:spTree>
    <p:extLst>
      <p:ext uri="{BB962C8B-B14F-4D97-AF65-F5344CB8AC3E}">
        <p14:creationId xmlns:p14="http://schemas.microsoft.com/office/powerpoint/2010/main" val="2877216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goals for today’s training.</a:t>
            </a:r>
          </a:p>
        </p:txBody>
      </p:sp>
      <p:sp>
        <p:nvSpPr>
          <p:cNvPr id="4" name="Slide Number Placeholder 3"/>
          <p:cNvSpPr>
            <a:spLocks noGrp="1"/>
          </p:cNvSpPr>
          <p:nvPr>
            <p:ph type="sldNum" sz="quarter" idx="5"/>
          </p:nvPr>
        </p:nvSpPr>
        <p:spPr/>
        <p:txBody>
          <a:bodyPr/>
          <a:lstStyle/>
          <a:p>
            <a:fld id="{CAC61519-2CCB-4B60-B3F4-119B3597650C}" type="slidenum">
              <a:rPr lang="en-US" smtClean="0"/>
              <a:t>2</a:t>
            </a:fld>
            <a:endParaRPr lang="en-US"/>
          </a:p>
        </p:txBody>
      </p:sp>
    </p:spTree>
    <p:extLst>
      <p:ext uri="{BB962C8B-B14F-4D97-AF65-F5344CB8AC3E}">
        <p14:creationId xmlns:p14="http://schemas.microsoft.com/office/powerpoint/2010/main" val="2744329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start by defining some key terms before reviewing important information on musculoskeletal disorders, postural risk factors, workstation basics, rest breaks, safe lifting technique, and the Rambus Ergonomics Program and Policy.</a:t>
            </a:r>
          </a:p>
          <a:p>
            <a:endParaRPr lang="en-US" dirty="0"/>
          </a:p>
          <a:p>
            <a:pPr marL="0" indent="0">
              <a:buFont typeface="Arial" panose="020B0604020202020204" pitchFamily="34" charset="0"/>
              <a:buNone/>
            </a:pPr>
            <a:r>
              <a:rPr lang="en-US" dirty="0"/>
              <a:t>Let’s get started!</a:t>
            </a:r>
          </a:p>
        </p:txBody>
      </p:sp>
      <p:sp>
        <p:nvSpPr>
          <p:cNvPr id="4" name="Slide Number Placeholder 3"/>
          <p:cNvSpPr>
            <a:spLocks noGrp="1"/>
          </p:cNvSpPr>
          <p:nvPr>
            <p:ph type="sldNum" sz="quarter" idx="5"/>
          </p:nvPr>
        </p:nvSpPr>
        <p:spPr/>
        <p:txBody>
          <a:bodyPr/>
          <a:lstStyle/>
          <a:p>
            <a:fld id="{CAC61519-2CCB-4B60-B3F4-119B3597650C}" type="slidenum">
              <a:rPr lang="en-US" smtClean="0"/>
              <a:t>3</a:t>
            </a:fld>
            <a:endParaRPr lang="en-US"/>
          </a:p>
        </p:txBody>
      </p:sp>
    </p:spTree>
    <p:extLst>
      <p:ext uri="{BB962C8B-B14F-4D97-AF65-F5344CB8AC3E}">
        <p14:creationId xmlns:p14="http://schemas.microsoft.com/office/powerpoint/2010/main" val="3128952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Ergonomics combines aspects of psychology, engineering, biomechanics, industrial design, and user experience to promote comfort, productivity, and safety.</a:t>
            </a:r>
          </a:p>
          <a:p>
            <a:endParaRPr lang="en-US" dirty="0"/>
          </a:p>
          <a:p>
            <a:r>
              <a:rPr lang="en-US" dirty="0"/>
              <a:t>The word “ergonomics” comes from the Greek words “ergon”, meaning “work”, and “nomos”, meaning “laws”. Therefore, ergonomics means the “laws of work”. In a practical sense, the job of an ergonomist is to ensure that workers’ tasks are within their abilities, both physically and mentally. </a:t>
            </a:r>
          </a:p>
          <a:p>
            <a:endParaRPr lang="en-US" dirty="0"/>
          </a:p>
          <a:p>
            <a:r>
              <a:rPr lang="en-US" dirty="0"/>
              <a:t>Ergonomics looks different in different settings. An office worker using a computer for 8 hours a day is exposed to different risks than someone lifting boxes in a warehouse. No matter the setting, however, ergonomists help employees and organizations work more efficiently while lowering the incidence of musculoskeletal disorders.</a:t>
            </a:r>
          </a:p>
        </p:txBody>
      </p:sp>
      <p:sp>
        <p:nvSpPr>
          <p:cNvPr id="4" name="Slide Number Placeholder 3"/>
          <p:cNvSpPr>
            <a:spLocks noGrp="1"/>
          </p:cNvSpPr>
          <p:nvPr>
            <p:ph type="sldNum" sz="quarter" idx="5"/>
          </p:nvPr>
        </p:nvSpPr>
        <p:spPr/>
        <p:txBody>
          <a:bodyPr/>
          <a:lstStyle/>
          <a:p>
            <a:fld id="{CAC61519-2CCB-4B60-B3F4-119B3597650C}" type="slidenum">
              <a:rPr lang="en-US" smtClean="0"/>
              <a:t>4</a:t>
            </a:fld>
            <a:endParaRPr lang="en-US"/>
          </a:p>
        </p:txBody>
      </p:sp>
    </p:spTree>
    <p:extLst>
      <p:ext uri="{BB962C8B-B14F-4D97-AF65-F5344CB8AC3E}">
        <p14:creationId xmlns:p14="http://schemas.microsoft.com/office/powerpoint/2010/main" val="2503290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musculoskeletal disorders, you may be wondering?</a:t>
            </a:r>
          </a:p>
          <a:p>
            <a:endParaRPr lang="en-US" dirty="0"/>
          </a:p>
          <a:p>
            <a:r>
              <a:rPr lang="en-US" i="0" dirty="0">
                <a:highlight>
                  <a:srgbClr val="FFFF00"/>
                </a:highlight>
              </a:rPr>
              <a:t>When we misuse our bodies, they hurt, they get fatigued (or wear out), and things start to tear. We call those types of injuries “Musculoskeletal Disorders”  As the name suggests, these are injuries to our musculoskeletal system – the parts of our bodies that allow us to move: </a:t>
            </a:r>
            <a:r>
              <a:rPr lang="en-US" dirty="0"/>
              <a:t>muscles, nerves, tendons, ligaments, joints, cartilage, and spinal discs. </a:t>
            </a:r>
            <a:r>
              <a:rPr lang="en-US" i="0" dirty="0">
                <a:highlight>
                  <a:srgbClr val="FFFF00"/>
                </a:highlight>
              </a:rPr>
              <a:t>These injuries occur over time as we repetitively overuse and misuse our muscles, tendons, and joints.  </a:t>
            </a:r>
          </a:p>
          <a:p>
            <a:endParaRPr lang="en-US" i="0" dirty="0">
              <a:highlight>
                <a:srgbClr val="FFFF00"/>
              </a:highlight>
            </a:endParaRPr>
          </a:p>
          <a:p>
            <a:r>
              <a:rPr lang="en-US" i="0" dirty="0">
                <a:highlight>
                  <a:srgbClr val="FFFF00"/>
                </a:highlight>
              </a:rPr>
              <a:t>Think about a rubber band that is repeatedly over stretched or rubbed against a corner.  What eventually happens to that rubber band? It starts to wear out and eventually it breaks. The same concept happens to our tendons and muscles when they are overused over a long period of time.  These types of injuries may not seem as serious as the “blood and bruise” types of injuries, but these types of injuries can significantly impact your quality of life.  </a:t>
            </a:r>
          </a:p>
          <a:p>
            <a:endParaRPr lang="en-US" dirty="0"/>
          </a:p>
          <a:p>
            <a:r>
              <a:rPr lang="en-US" dirty="0"/>
              <a:t>Typically, these disorders start with fatigue and stiffness in the affected area, then progress to intermittent discomfort, pain and/or numbness, and finally result in a loss of function.</a:t>
            </a:r>
          </a:p>
        </p:txBody>
      </p:sp>
      <p:sp>
        <p:nvSpPr>
          <p:cNvPr id="4" name="Slide Number Placeholder 3"/>
          <p:cNvSpPr>
            <a:spLocks noGrp="1"/>
          </p:cNvSpPr>
          <p:nvPr>
            <p:ph type="sldNum" sz="quarter" idx="5"/>
          </p:nvPr>
        </p:nvSpPr>
        <p:spPr/>
        <p:txBody>
          <a:bodyPr/>
          <a:lstStyle/>
          <a:p>
            <a:fld id="{CAC61519-2CCB-4B60-B3F4-119B3597650C}" type="slidenum">
              <a:rPr lang="en-US" smtClean="0"/>
              <a:t>5</a:t>
            </a:fld>
            <a:endParaRPr lang="en-US"/>
          </a:p>
        </p:txBody>
      </p:sp>
    </p:spTree>
    <p:extLst>
      <p:ext uri="{BB962C8B-B14F-4D97-AF65-F5344CB8AC3E}">
        <p14:creationId xmlns:p14="http://schemas.microsoft.com/office/powerpoint/2010/main" val="2300544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we have defined some key terms, lets discuss musculoskeletal disorders, or MSDs, in more detail.</a:t>
            </a:r>
          </a:p>
        </p:txBody>
      </p:sp>
      <p:sp>
        <p:nvSpPr>
          <p:cNvPr id="4" name="Slide Number Placeholder 3"/>
          <p:cNvSpPr>
            <a:spLocks noGrp="1"/>
          </p:cNvSpPr>
          <p:nvPr>
            <p:ph type="sldNum" sz="quarter" idx="5"/>
          </p:nvPr>
        </p:nvSpPr>
        <p:spPr/>
        <p:txBody>
          <a:bodyPr/>
          <a:lstStyle/>
          <a:p>
            <a:fld id="{CAC61519-2CCB-4B60-B3F4-119B3597650C}" type="slidenum">
              <a:rPr lang="en-US" smtClean="0"/>
              <a:t>6</a:t>
            </a:fld>
            <a:endParaRPr lang="en-US"/>
          </a:p>
        </p:txBody>
      </p:sp>
    </p:spTree>
    <p:extLst>
      <p:ext uri="{BB962C8B-B14F-4D97-AF65-F5344CB8AC3E}">
        <p14:creationId xmlns:p14="http://schemas.microsoft.com/office/powerpoint/2010/main" val="4135245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As we already covered, MSDs can result in fatigue, stiffness, intermittent discomfort, pain, numbness, and loss of function. Other symptoms of MSDs are tingling, burning, or shooting pain as well as limited strength and range of motion.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Some common areas that affected by MSDs are the neck, low back, shoulders, forearms, elbows, and wrists.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Unfortunately, MSDs are relatively common and make up over 40% of all non-fatal work-related injuries and illnesses in the United States of America.</a:t>
            </a:r>
          </a:p>
          <a:p>
            <a:pPr marL="0" indent="0">
              <a:buFont typeface="Arial" panose="020B0604020202020204" pitchFamily="34" charset="0"/>
              <a:buNone/>
            </a:pPr>
            <a:endParaRPr lang="en-US" dirty="0"/>
          </a:p>
          <a:p>
            <a:r>
              <a:rPr lang="en-US" i="0" dirty="0">
                <a:highlight>
                  <a:srgbClr val="FFFF00"/>
                </a:highlight>
              </a:rPr>
              <a:t>The good news is that these injuries can be avoided with good ergonomics.</a:t>
            </a:r>
          </a:p>
        </p:txBody>
      </p:sp>
      <p:sp>
        <p:nvSpPr>
          <p:cNvPr id="4" name="Slide Number Placeholder 3"/>
          <p:cNvSpPr>
            <a:spLocks noGrp="1"/>
          </p:cNvSpPr>
          <p:nvPr>
            <p:ph type="sldNum" sz="quarter" idx="5"/>
          </p:nvPr>
        </p:nvSpPr>
        <p:spPr/>
        <p:txBody>
          <a:bodyPr/>
          <a:lstStyle/>
          <a:p>
            <a:fld id="{CAC61519-2CCB-4B60-B3F4-119B3597650C}" type="slidenum">
              <a:rPr lang="en-US" smtClean="0"/>
              <a:t>7</a:t>
            </a:fld>
            <a:endParaRPr lang="en-US"/>
          </a:p>
        </p:txBody>
      </p:sp>
    </p:spTree>
    <p:extLst>
      <p:ext uri="{BB962C8B-B14F-4D97-AF65-F5344CB8AC3E}">
        <p14:creationId xmlns:p14="http://schemas.microsoft.com/office/powerpoint/2010/main" val="3239811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wide range of factors impact your risk of developing a musculoskeletal disorder:</a:t>
            </a:r>
          </a:p>
          <a:p>
            <a:pPr marL="171450" indent="-171450">
              <a:buFont typeface="Arial" panose="020B0604020202020204" pitchFamily="34" charset="0"/>
              <a:buChar char="•"/>
            </a:pPr>
            <a:r>
              <a:rPr lang="en-US" dirty="0"/>
              <a:t>What postures you assume while working</a:t>
            </a:r>
          </a:p>
          <a:p>
            <a:pPr marL="171450" indent="-171450">
              <a:buFont typeface="Arial" panose="020B0604020202020204" pitchFamily="34" charset="0"/>
              <a:buChar char="•"/>
            </a:pPr>
            <a:r>
              <a:rPr lang="en-US" dirty="0"/>
              <a:t>How much force it takes to complete a given action</a:t>
            </a:r>
          </a:p>
          <a:p>
            <a:pPr marL="171450" indent="-171450">
              <a:buFont typeface="Arial" panose="020B0604020202020204" pitchFamily="34" charset="0"/>
              <a:buChar char="•"/>
            </a:pPr>
            <a:r>
              <a:rPr lang="en-US" dirty="0"/>
              <a:t>How many times that action is repeated in a work-day</a:t>
            </a:r>
          </a:p>
          <a:p>
            <a:pPr marL="171450" indent="-171450">
              <a:buFont typeface="Arial" panose="020B0604020202020204" pitchFamily="34" charset="0"/>
              <a:buChar char="•"/>
            </a:pPr>
            <a:r>
              <a:rPr lang="en-US" dirty="0"/>
              <a:t>How hot or cold your work environment is</a:t>
            </a:r>
          </a:p>
          <a:p>
            <a:pPr marL="171450" indent="-171450">
              <a:buFont typeface="Arial" panose="020B0604020202020204" pitchFamily="34" charset="0"/>
              <a:buChar char="•"/>
            </a:pPr>
            <a:r>
              <a:rPr lang="en-US" dirty="0"/>
              <a:t>And how much stress you are under in your role</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In most cases, we have the most control over what postures we assume while working. By minimizing awkward postures and maximizing neutral postures, we have the best chance of working comfortably.</a:t>
            </a:r>
          </a:p>
          <a:p>
            <a:endParaRPr lang="en-US" dirty="0"/>
          </a:p>
        </p:txBody>
      </p:sp>
      <p:sp>
        <p:nvSpPr>
          <p:cNvPr id="4" name="Slide Number Placeholder 3"/>
          <p:cNvSpPr>
            <a:spLocks noGrp="1"/>
          </p:cNvSpPr>
          <p:nvPr>
            <p:ph type="sldNum" sz="quarter" idx="5"/>
          </p:nvPr>
        </p:nvSpPr>
        <p:spPr/>
        <p:txBody>
          <a:bodyPr/>
          <a:lstStyle/>
          <a:p>
            <a:fld id="{CAC61519-2CCB-4B60-B3F4-119B3597650C}" type="slidenum">
              <a:rPr lang="en-US" smtClean="0"/>
              <a:t>8</a:t>
            </a:fld>
            <a:endParaRPr lang="en-US"/>
          </a:p>
        </p:txBody>
      </p:sp>
    </p:spTree>
    <p:extLst>
      <p:ext uri="{BB962C8B-B14F-4D97-AF65-F5344CB8AC3E}">
        <p14:creationId xmlns:p14="http://schemas.microsoft.com/office/powerpoint/2010/main" val="2907156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spend the next couple of minutes taking a look at what awkward postures you should keep an eye out for while working.</a:t>
            </a:r>
          </a:p>
        </p:txBody>
      </p:sp>
      <p:sp>
        <p:nvSpPr>
          <p:cNvPr id="4" name="Slide Number Placeholder 3"/>
          <p:cNvSpPr>
            <a:spLocks noGrp="1"/>
          </p:cNvSpPr>
          <p:nvPr>
            <p:ph type="sldNum" sz="quarter" idx="5"/>
          </p:nvPr>
        </p:nvSpPr>
        <p:spPr/>
        <p:txBody>
          <a:bodyPr/>
          <a:lstStyle/>
          <a:p>
            <a:fld id="{CAC61519-2CCB-4B60-B3F4-119B3597650C}" type="slidenum">
              <a:rPr lang="en-US" smtClean="0"/>
              <a:t>9</a:t>
            </a:fld>
            <a:endParaRPr lang="en-US"/>
          </a:p>
        </p:txBody>
      </p:sp>
    </p:spTree>
    <p:extLst>
      <p:ext uri="{BB962C8B-B14F-4D97-AF65-F5344CB8AC3E}">
        <p14:creationId xmlns:p14="http://schemas.microsoft.com/office/powerpoint/2010/main" val="2035883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with the wrist and forearm, we should aim to avoid bending at the wrist.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Bending the hand back at the wrist is known as wrist extension and is common when gripping the mouse. </a:t>
            </a:r>
            <a:r>
              <a:rPr lang="en-US" sz="1200" b="0" i="0" u="none" strike="noStrike" dirty="0">
                <a:solidFill>
                  <a:srgbClr val="000000"/>
                </a:solidFill>
                <a:effectLst/>
                <a:latin typeface="Calibri" panose="020F0502020204030204" pitchFamily="34" charset="0"/>
              </a:rPr>
              <a:t>An extended wrist posture can also result from the position of our work tools and type of work tools you are using.  If the work tools are lower than elbow height, we tend to angle our forearms down and then extend the wrist back to use the keyboard and mouse. For example, if you place a keyboard or laptop in your lap, you’ll notice that you have to bend back your hands at the wrist to hit the keys. In addition, using the tabs on the underside of the keyboard to tilt the keyboard up can increase the degree of wrist extension while typing. The best solution for your wrists is to ensure you are working at a height in which you can work in a straight or neutral wrist posture. </a:t>
            </a:r>
            <a:r>
              <a:rPr lang="en-US" sz="1200" b="0" i="0" dirty="0">
                <a:solidFill>
                  <a:srgbClr val="444444"/>
                </a:solidFill>
                <a:effectLst/>
                <a:latin typeface="Calibri" panose="020F0502020204030204" pitchFamily="34" charset="0"/>
              </a:rPr>
              <a:t>​</a:t>
            </a:r>
          </a:p>
          <a:p>
            <a:endParaRPr lang="en-US" dirty="0"/>
          </a:p>
          <a:p>
            <a:r>
              <a:rPr lang="en-US" dirty="0"/>
              <a:t>Bending the hand side to side at the wrist is known as radial deviation when the hand is bent towards the center of the body, and ulnar deviation when bending towards the outside. This movement is common when moving the mouse.</a:t>
            </a:r>
          </a:p>
          <a:p>
            <a:endParaRPr lang="en-US" dirty="0"/>
          </a:p>
          <a:p>
            <a:r>
              <a:rPr lang="en-US" dirty="0"/>
              <a:t>Forearm pronation refers to twisting the forearm so the palm is facing down. Forearm supination refers to twisting the forearm so that the palm is facing up. Forearm pronation is common when typing and holding the mouse.</a:t>
            </a:r>
          </a:p>
        </p:txBody>
      </p:sp>
      <p:sp>
        <p:nvSpPr>
          <p:cNvPr id="4" name="Slide Number Placeholder 3"/>
          <p:cNvSpPr>
            <a:spLocks noGrp="1"/>
          </p:cNvSpPr>
          <p:nvPr>
            <p:ph type="sldNum" sz="quarter" idx="5"/>
          </p:nvPr>
        </p:nvSpPr>
        <p:spPr/>
        <p:txBody>
          <a:bodyPr/>
          <a:lstStyle/>
          <a:p>
            <a:fld id="{CAC61519-2CCB-4B60-B3F4-119B3597650C}" type="slidenum">
              <a:rPr lang="en-US" smtClean="0"/>
              <a:t>10</a:t>
            </a:fld>
            <a:endParaRPr lang="en-US"/>
          </a:p>
        </p:txBody>
      </p:sp>
    </p:spTree>
    <p:extLst>
      <p:ext uri="{BB962C8B-B14F-4D97-AF65-F5344CB8AC3E}">
        <p14:creationId xmlns:p14="http://schemas.microsoft.com/office/powerpoint/2010/main" val="1994100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Elbow extension occurs when reaching for objects in front of your body.</a:t>
            </a:r>
          </a:p>
          <a:p>
            <a:endParaRPr lang="en-US" dirty="0"/>
          </a:p>
          <a:p>
            <a:r>
              <a:rPr lang="en-US" dirty="0"/>
              <a:t>Shoulder shrugging refers to elevating your shoulder blades and can occur when the keyboard and mouse are too </a:t>
            </a:r>
            <a:r>
              <a:rPr lang="en-US" i="0" dirty="0"/>
              <a:t>high or armrests are too high. Typically, you might hold your shoulders in an elevated position for a brief period and then rest your forearms on the desk surface to relieve some of the strain which can lead to additional ergonomic risks, as discussed in just a moment.</a:t>
            </a:r>
          </a:p>
          <a:p>
            <a:endParaRPr lang="en-US" dirty="0"/>
          </a:p>
          <a:p>
            <a:r>
              <a:rPr lang="en-US" dirty="0"/>
              <a:t>Shoulder abduction refers to spreading your upper arm away from your body and can occur as a result of reaching for the mouse.</a:t>
            </a:r>
          </a:p>
        </p:txBody>
      </p:sp>
      <p:sp>
        <p:nvSpPr>
          <p:cNvPr id="4" name="Slide Number Placeholder 3"/>
          <p:cNvSpPr>
            <a:spLocks noGrp="1"/>
          </p:cNvSpPr>
          <p:nvPr>
            <p:ph type="sldNum" sz="quarter" idx="5"/>
          </p:nvPr>
        </p:nvSpPr>
        <p:spPr/>
        <p:txBody>
          <a:bodyPr/>
          <a:lstStyle/>
          <a:p>
            <a:fld id="{CAC61519-2CCB-4B60-B3F4-119B3597650C}" type="slidenum">
              <a:rPr lang="en-US" smtClean="0"/>
              <a:t>11</a:t>
            </a:fld>
            <a:endParaRPr lang="en-US"/>
          </a:p>
        </p:txBody>
      </p:sp>
    </p:spTree>
    <p:extLst>
      <p:ext uri="{BB962C8B-B14F-4D97-AF65-F5344CB8AC3E}">
        <p14:creationId xmlns:p14="http://schemas.microsoft.com/office/powerpoint/2010/main" val="951346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Trunk flexion is a fancy term for leaning forward. This puts excessive strain on the muscles in the back and changes the natural “S” shape of the spine, increasing the risk of low back pain.</a:t>
            </a:r>
          </a:p>
          <a:p>
            <a:endParaRPr lang="en-US" dirty="0"/>
          </a:p>
          <a:p>
            <a:r>
              <a:rPr lang="en-US" dirty="0"/>
              <a:t>The position of the objects you are interacting with – chair, keyboard, mouse, and monitor – can encourage this forward leaning seated posture. If the chair is too high and you cannot push against the ground or a footrest to maintain contact with the backrest, you will likely end up leaning forward before very long. In addition, if the keyboard and mouse are not within easy reach, you will have to lean forward to get to your tools. If the monitor is positioned too far from your body or too low, chances are you will lean forward to see items on the display.</a:t>
            </a:r>
          </a:p>
        </p:txBody>
      </p:sp>
      <p:sp>
        <p:nvSpPr>
          <p:cNvPr id="4" name="Slide Number Placeholder 3"/>
          <p:cNvSpPr>
            <a:spLocks noGrp="1"/>
          </p:cNvSpPr>
          <p:nvPr>
            <p:ph type="sldNum" sz="quarter" idx="5"/>
          </p:nvPr>
        </p:nvSpPr>
        <p:spPr/>
        <p:txBody>
          <a:bodyPr/>
          <a:lstStyle/>
          <a:p>
            <a:fld id="{CAC61519-2CCB-4B60-B3F4-119B3597650C}" type="slidenum">
              <a:rPr lang="en-US" smtClean="0"/>
              <a:t>12</a:t>
            </a:fld>
            <a:endParaRPr lang="en-US"/>
          </a:p>
        </p:txBody>
      </p:sp>
    </p:spTree>
    <p:extLst>
      <p:ext uri="{BB962C8B-B14F-4D97-AF65-F5344CB8AC3E}">
        <p14:creationId xmlns:p14="http://schemas.microsoft.com/office/powerpoint/2010/main" val="350172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Neck flexion, or bending the head down, is common when using a laptop.</a:t>
            </a:r>
          </a:p>
          <a:p>
            <a:endParaRPr lang="en-US" dirty="0"/>
          </a:p>
          <a:p>
            <a:r>
              <a:rPr lang="en-US" dirty="0"/>
              <a:t>When the monitor is too high, you may experience neck extension, or bending your head backwards.</a:t>
            </a:r>
          </a:p>
          <a:p>
            <a:endParaRPr lang="en-US" dirty="0"/>
          </a:p>
          <a:p>
            <a:r>
              <a:rPr lang="en-US" dirty="0"/>
              <a:t>If the monitor is not aligned with your body, neck rotation is required to view the display.</a:t>
            </a:r>
          </a:p>
        </p:txBody>
      </p:sp>
      <p:sp>
        <p:nvSpPr>
          <p:cNvPr id="4" name="Slide Number Placeholder 3"/>
          <p:cNvSpPr>
            <a:spLocks noGrp="1"/>
          </p:cNvSpPr>
          <p:nvPr>
            <p:ph type="sldNum" sz="quarter" idx="5"/>
          </p:nvPr>
        </p:nvSpPr>
        <p:spPr/>
        <p:txBody>
          <a:bodyPr/>
          <a:lstStyle/>
          <a:p>
            <a:fld id="{CAC61519-2CCB-4B60-B3F4-119B3597650C}" type="slidenum">
              <a:rPr lang="en-US" smtClean="0"/>
              <a:t>13</a:t>
            </a:fld>
            <a:endParaRPr lang="en-US"/>
          </a:p>
        </p:txBody>
      </p:sp>
    </p:spTree>
    <p:extLst>
      <p:ext uri="{BB962C8B-B14F-4D97-AF65-F5344CB8AC3E}">
        <p14:creationId xmlns:p14="http://schemas.microsoft.com/office/powerpoint/2010/main" val="2274188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Slightly different from the postural risk factors, contact pressure refers to pressure on soft tissues such as blood vessels, tendons, or nerves which are positioned close to your skin. </a:t>
            </a:r>
          </a:p>
          <a:p>
            <a:endParaRPr lang="en-US" dirty="0"/>
          </a:p>
          <a:p>
            <a:r>
              <a:rPr lang="en-US" dirty="0"/>
              <a:t>When you use a mouse and plant your wrist on the desk surface, you may experience contact pressure on the tendons and nerve that run through the wrist. If your chair’s seat is deeper than the length of your thighs, you might experience contact pressure on the blood vessel at the back of your knees when you attempt to sit back in the chair.</a:t>
            </a:r>
          </a:p>
        </p:txBody>
      </p:sp>
      <p:sp>
        <p:nvSpPr>
          <p:cNvPr id="4" name="Slide Number Placeholder 3"/>
          <p:cNvSpPr>
            <a:spLocks noGrp="1"/>
          </p:cNvSpPr>
          <p:nvPr>
            <p:ph type="sldNum" sz="quarter" idx="5"/>
          </p:nvPr>
        </p:nvSpPr>
        <p:spPr/>
        <p:txBody>
          <a:bodyPr/>
          <a:lstStyle/>
          <a:p>
            <a:fld id="{CAC61519-2CCB-4B60-B3F4-119B3597650C}" type="slidenum">
              <a:rPr lang="en-US" smtClean="0"/>
              <a:t>14</a:t>
            </a:fld>
            <a:endParaRPr lang="en-US"/>
          </a:p>
        </p:txBody>
      </p:sp>
    </p:spTree>
    <p:extLst>
      <p:ext uri="{BB962C8B-B14F-4D97-AF65-F5344CB8AC3E}">
        <p14:creationId xmlns:p14="http://schemas.microsoft.com/office/powerpoint/2010/main" val="3665719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we know what to avoid, what should we be aiming for? How can we adjust the workstation to mitigate the risk of developing a musculoskeletal disorder?</a:t>
            </a:r>
          </a:p>
          <a:p>
            <a:endParaRPr lang="en-US" dirty="0"/>
          </a:p>
        </p:txBody>
      </p:sp>
      <p:sp>
        <p:nvSpPr>
          <p:cNvPr id="4" name="Slide Number Placeholder 3"/>
          <p:cNvSpPr>
            <a:spLocks noGrp="1"/>
          </p:cNvSpPr>
          <p:nvPr>
            <p:ph type="sldNum" sz="quarter" idx="5"/>
          </p:nvPr>
        </p:nvSpPr>
        <p:spPr/>
        <p:txBody>
          <a:bodyPr/>
          <a:lstStyle/>
          <a:p>
            <a:fld id="{CAC61519-2CCB-4B60-B3F4-119B3597650C}" type="slidenum">
              <a:rPr lang="en-US" smtClean="0"/>
              <a:t>15</a:t>
            </a:fld>
            <a:endParaRPr lang="en-US"/>
          </a:p>
        </p:txBody>
      </p:sp>
    </p:spTree>
    <p:extLst>
      <p:ext uri="{BB962C8B-B14F-4D97-AF65-F5344CB8AC3E}">
        <p14:creationId xmlns:p14="http://schemas.microsoft.com/office/powerpoint/2010/main" val="4082692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five components that we need to adjust to be able to work comfortably and safely:</a:t>
            </a:r>
          </a:p>
          <a:p>
            <a:pPr marL="228600" indent="-228600">
              <a:buFont typeface="+mj-lt"/>
              <a:buAutoNum type="arabicPeriod"/>
            </a:pPr>
            <a:r>
              <a:rPr lang="en-US" dirty="0"/>
              <a:t>The chair</a:t>
            </a:r>
          </a:p>
          <a:p>
            <a:pPr marL="228600" indent="-228600">
              <a:buFont typeface="+mj-lt"/>
              <a:buAutoNum type="arabicPeriod"/>
            </a:pPr>
            <a:r>
              <a:rPr lang="en-US" dirty="0"/>
              <a:t>The desk</a:t>
            </a:r>
          </a:p>
          <a:p>
            <a:pPr marL="228600" indent="-228600">
              <a:buFont typeface="+mj-lt"/>
              <a:buAutoNum type="arabicPeriod"/>
            </a:pPr>
            <a:r>
              <a:rPr lang="en-US" dirty="0"/>
              <a:t>The monitor(s)</a:t>
            </a:r>
          </a:p>
          <a:p>
            <a:pPr marL="228600" indent="-228600">
              <a:buFont typeface="+mj-lt"/>
              <a:buAutoNum type="arabicPeriod"/>
            </a:pPr>
            <a:r>
              <a:rPr lang="en-US" dirty="0"/>
              <a:t>The input devices</a:t>
            </a:r>
          </a:p>
          <a:p>
            <a:pPr marL="228600" indent="-228600">
              <a:buFont typeface="+mj-lt"/>
              <a:buAutoNum type="arabicPeriod"/>
            </a:pPr>
            <a:r>
              <a:rPr lang="en-US" dirty="0"/>
              <a:t>And the lighting</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i="0" dirty="0"/>
              <a:t>Let’s start by making sure you have the information you need to adjust the basics components of your computer workstation in a way that minimizes all these awkward postures. This is straightforward but usually needs to be repeated on a consistent basis so that you do not fall into old habits and focus only on your work and ignore what your body is telling you.</a:t>
            </a:r>
            <a:endParaRPr lang="en-US" dirty="0"/>
          </a:p>
        </p:txBody>
      </p:sp>
      <p:sp>
        <p:nvSpPr>
          <p:cNvPr id="4" name="Slide Number Placeholder 3"/>
          <p:cNvSpPr>
            <a:spLocks noGrp="1"/>
          </p:cNvSpPr>
          <p:nvPr>
            <p:ph type="sldNum" sz="quarter" idx="5"/>
          </p:nvPr>
        </p:nvSpPr>
        <p:spPr/>
        <p:txBody>
          <a:bodyPr/>
          <a:lstStyle/>
          <a:p>
            <a:fld id="{CAC61519-2CCB-4B60-B3F4-119B3597650C}" type="slidenum">
              <a:rPr lang="en-US" smtClean="0"/>
              <a:t>16</a:t>
            </a:fld>
            <a:endParaRPr lang="en-US"/>
          </a:p>
        </p:txBody>
      </p:sp>
    </p:spTree>
    <p:extLst>
      <p:ext uri="{BB962C8B-B14F-4D97-AF65-F5344CB8AC3E}">
        <p14:creationId xmlns:p14="http://schemas.microsoft.com/office/powerpoint/2010/main" val="3791532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Seat height should be set so that your feet are flat on the ground and your knees are level with or slightly below your hips. The goal here is to avoid excessive pressure on the underside of your thighs and to ensure that you can push against the ground to maintain contact with the backrest.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Font typeface="Arial" panose="020B0604020202020204" pitchFamily="34" charset="0"/>
              <a:buNone/>
            </a:pPr>
            <a:r>
              <a:rPr lang="en-US" dirty="0"/>
              <a:t>Seat depth should be adjusted so that there is a slight gap, 2 to 3 inches, between the edge of the seat and the back of your knees. We want as much surface area as possible to distribute the weight of your body on your thighs but we do not want the edge of the seat to touch the back of your knees, as this can limit support for your lower back. This adjustment is easiest to make while standing, as the seat cannot move forward or back when there is weight on it.</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Armrests should be positioned below your seated elbow height to help avoid unnecessary shoulder shrugging while working. Set the armrest height with your hands in your lap and your shoulders relaxed.</a:t>
            </a:r>
          </a:p>
          <a:p>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 chair’s lumbar support should be aligned with the curve in your lower back. If you are having trouble finding the right spot, feel for the deepest part of your lower back’s curve while you are standing. Leave your hand in the deepest part of the curve and then sit back down. That is where the lumbar support should be positioned to provide the most benefit for your body.</a:t>
            </a:r>
          </a:p>
          <a:p>
            <a:endParaRPr lang="en-US" dirty="0"/>
          </a:p>
          <a:p>
            <a:pPr marL="0" indent="0">
              <a:buFont typeface="Arial" panose="020B0604020202020204" pitchFamily="34" charset="0"/>
              <a:buNone/>
            </a:pPr>
            <a:r>
              <a:rPr lang="en-US" dirty="0"/>
              <a:t>The chair’s backrest should be unlocked to allow you to shift your posture while working. The recline tension should be set to allow you to move easily while also supporting the weight of your torso. Too stiff, and it becomes difficult to move. Too loose, and it can feel like you are about to tip over in your chair. Aim for a middle ground based on your height and weight.</a:t>
            </a:r>
          </a:p>
          <a:p>
            <a:endParaRPr lang="en-US" dirty="0"/>
          </a:p>
          <a:p>
            <a:endParaRPr lang="en-US" dirty="0"/>
          </a:p>
        </p:txBody>
      </p:sp>
      <p:sp>
        <p:nvSpPr>
          <p:cNvPr id="4" name="Slide Number Placeholder 3"/>
          <p:cNvSpPr>
            <a:spLocks noGrp="1"/>
          </p:cNvSpPr>
          <p:nvPr>
            <p:ph type="sldNum" sz="quarter" idx="5"/>
          </p:nvPr>
        </p:nvSpPr>
        <p:spPr/>
        <p:txBody>
          <a:bodyPr/>
          <a:lstStyle/>
          <a:p>
            <a:fld id="{CAC61519-2CCB-4B60-B3F4-119B3597650C}" type="slidenum">
              <a:rPr lang="en-US" smtClean="0"/>
              <a:t>17</a:t>
            </a:fld>
            <a:endParaRPr lang="en-US"/>
          </a:p>
        </p:txBody>
      </p:sp>
    </p:spTree>
    <p:extLst>
      <p:ext uri="{BB962C8B-B14F-4D97-AF65-F5344CB8AC3E}">
        <p14:creationId xmlns:p14="http://schemas.microsoft.com/office/powerpoint/2010/main" val="3107733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using the computer, the keyboard and mouse should be positioned just below your seated elbow height. This is true when seated and when standing. If the desk is too high, you may have to compensate by raising your arms to use the keyboard and mouse. If the desk is too low, it can bang into your knees and thighs, and you may have to hunch over the desk or reach for the keyboard and mouse. Again, the desk should be positioned just below your elbow height.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are unable to adjust the desk height, consider using a keyboard tray to lower the keyboard and mouse or using a footrest to allow you to raise the seat and keep your legs fully supported.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Font typeface="Arial" panose="020B0604020202020204" pitchFamily="34" charset="0"/>
              <a:buNone/>
            </a:pPr>
            <a:r>
              <a:rPr lang="en-US" dirty="0"/>
              <a:t>If you have a sit/stand device, aim to spend 45 minutes seated and 15 minutes standing for every hour. Try to avoid for standing for more than 20 minutes at a time, as standing for an extended period can lead to foot, knee, and/or back discomfort. Standing should be viewed as a break from sitting – remember that the goal of a sit/stand device is to increase movement throughout the day. </a:t>
            </a:r>
          </a:p>
          <a:p>
            <a:endParaRPr lang="en-US" dirty="0"/>
          </a:p>
          <a:p>
            <a:r>
              <a:rPr lang="en-US" dirty="0"/>
              <a:t>Anti-fatigue mats are great if you do have to stand for a long time but they are not recommended for use in an office setting, as they </a:t>
            </a:r>
            <a:r>
              <a:rPr lang="en-US" dirty="0">
                <a:solidFill>
                  <a:schemeClr val="tx2"/>
                </a:solidFill>
              </a:rPr>
              <a:t>can make it difficult to position your chair correctly relative to the rest of the workstation.</a:t>
            </a:r>
            <a:endParaRPr lang="en-US" dirty="0"/>
          </a:p>
          <a:p>
            <a:endParaRPr lang="en-US" dirty="0"/>
          </a:p>
        </p:txBody>
      </p:sp>
      <p:sp>
        <p:nvSpPr>
          <p:cNvPr id="4" name="Slide Number Placeholder 3"/>
          <p:cNvSpPr>
            <a:spLocks noGrp="1"/>
          </p:cNvSpPr>
          <p:nvPr>
            <p:ph type="sldNum" sz="quarter" idx="5"/>
          </p:nvPr>
        </p:nvSpPr>
        <p:spPr/>
        <p:txBody>
          <a:bodyPr/>
          <a:lstStyle/>
          <a:p>
            <a:fld id="{CAC61519-2CCB-4B60-B3F4-119B3597650C}" type="slidenum">
              <a:rPr lang="en-US" smtClean="0"/>
              <a:t>18</a:t>
            </a:fld>
            <a:endParaRPr lang="en-US"/>
          </a:p>
        </p:txBody>
      </p:sp>
    </p:spTree>
    <p:extLst>
      <p:ext uri="{BB962C8B-B14F-4D97-AF65-F5344CB8AC3E}">
        <p14:creationId xmlns:p14="http://schemas.microsoft.com/office/powerpoint/2010/main" val="2272503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Input devices, or your keyboard and mouse, should be positioned to minimize reaching. If necessary, you can try using a compact keyboard to decrease the distance you have to reach to use the mouse.</a:t>
            </a:r>
          </a:p>
          <a:p>
            <a:endParaRPr lang="en-US" dirty="0"/>
          </a:p>
          <a:p>
            <a:r>
              <a:rPr lang="en-US" dirty="0"/>
              <a:t>When using the mouse, aim to keep your wrist straight and flat. Avoid planting your wrist on the desk and pivoting your hand from side to side and instead move your whole arm as a unit, with the movement starting at the shoulder rather than the wrist.</a:t>
            </a:r>
          </a:p>
          <a:p>
            <a:endParaRPr lang="en-US" dirty="0"/>
          </a:p>
        </p:txBody>
      </p:sp>
      <p:sp>
        <p:nvSpPr>
          <p:cNvPr id="4" name="Slide Number Placeholder 3"/>
          <p:cNvSpPr>
            <a:spLocks noGrp="1"/>
          </p:cNvSpPr>
          <p:nvPr>
            <p:ph type="sldNum" sz="quarter" idx="5"/>
          </p:nvPr>
        </p:nvSpPr>
        <p:spPr/>
        <p:txBody>
          <a:bodyPr/>
          <a:lstStyle/>
          <a:p>
            <a:fld id="{CAC61519-2CCB-4B60-B3F4-119B3597650C}" type="slidenum">
              <a:rPr lang="en-US" smtClean="0"/>
              <a:t>19</a:t>
            </a:fld>
            <a:endParaRPr lang="en-US"/>
          </a:p>
        </p:txBody>
      </p:sp>
    </p:spTree>
    <p:extLst>
      <p:ext uri="{BB962C8B-B14F-4D97-AF65-F5344CB8AC3E}">
        <p14:creationId xmlns:p14="http://schemas.microsoft.com/office/powerpoint/2010/main" val="2013977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aspects to consider when adjusting your monitor:</a:t>
            </a:r>
          </a:p>
          <a:p>
            <a:pPr marL="228600" indent="-228600">
              <a:buFont typeface="+mj-lt"/>
              <a:buAutoNum type="arabicPeriod"/>
            </a:pPr>
            <a:r>
              <a:rPr lang="en-US" dirty="0"/>
              <a:t>How high the screen is relative to your body</a:t>
            </a:r>
          </a:p>
          <a:p>
            <a:pPr marL="228600" indent="-228600">
              <a:buFont typeface="+mj-lt"/>
              <a:buAutoNum type="arabicPeriod"/>
            </a:pPr>
            <a:r>
              <a:rPr lang="en-US" dirty="0"/>
              <a:t>How far the screen is relative to your body</a:t>
            </a:r>
          </a:p>
          <a:p>
            <a:pPr marL="228600" indent="-228600">
              <a:buFont typeface="+mj-lt"/>
              <a:buAutoNum type="arabicPeriod"/>
            </a:pPr>
            <a:r>
              <a:rPr lang="en-US" dirty="0"/>
              <a:t>Where the screen is placed on the desk relative to your body</a:t>
            </a:r>
          </a:p>
          <a:p>
            <a:endParaRPr lang="en-US" dirty="0"/>
          </a:p>
          <a:p>
            <a:r>
              <a:rPr lang="en-US" dirty="0"/>
              <a:t>Monitor height should be set so that the top of the display is at or just below your eye level to avoid neck extension and flexion. If you wear bifocal or progressive lenses, lower the monitor avoid unnecessary neck extension.</a:t>
            </a:r>
          </a:p>
          <a:p>
            <a:endParaRPr lang="en-US" dirty="0"/>
          </a:p>
          <a:p>
            <a:r>
              <a:rPr lang="en-US" dirty="0"/>
              <a:t>You should be able to view the monitor easily without leaning forward. Generally, that means that the monitor should be positioned about an arm’s length from your body. If the monitor is too far, you may lean forward to view small items. If the monitor is too close, your eyes will have to work harder than is necessary to view the display.</a:t>
            </a:r>
          </a:p>
          <a:p>
            <a:endParaRPr lang="en-US" dirty="0"/>
          </a:p>
          <a:p>
            <a:r>
              <a:rPr lang="en-US" dirty="0"/>
              <a:t>If you have a single monitor, position the center of the display directly in front of your body to avoid neck rotation. If you have two monitors that you use evenly, 50/50, position the seam between the monitors directly in front of your body. If you a primary monitor and a secondary monitor, position the primary monitor directly in front of your body with the secondary monitor on the left or the right.</a:t>
            </a:r>
          </a:p>
          <a:p>
            <a:endParaRPr lang="en-US" dirty="0"/>
          </a:p>
        </p:txBody>
      </p:sp>
      <p:sp>
        <p:nvSpPr>
          <p:cNvPr id="4" name="Slide Number Placeholder 3"/>
          <p:cNvSpPr>
            <a:spLocks noGrp="1"/>
          </p:cNvSpPr>
          <p:nvPr>
            <p:ph type="sldNum" sz="quarter" idx="5"/>
          </p:nvPr>
        </p:nvSpPr>
        <p:spPr/>
        <p:txBody>
          <a:bodyPr/>
          <a:lstStyle/>
          <a:p>
            <a:fld id="{CAC61519-2CCB-4B60-B3F4-119B3597650C}" type="slidenum">
              <a:rPr lang="en-US" smtClean="0"/>
              <a:t>20</a:t>
            </a:fld>
            <a:endParaRPr lang="en-US"/>
          </a:p>
        </p:txBody>
      </p:sp>
    </p:spTree>
    <p:extLst>
      <p:ext uri="{BB962C8B-B14F-4D97-AF65-F5344CB8AC3E}">
        <p14:creationId xmlns:p14="http://schemas.microsoft.com/office/powerpoint/2010/main" val="3087586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a computer or other device for an extended period is a common source of eyestrain and headaches. Poor lighting can increase this risk.</a:t>
            </a:r>
          </a:p>
          <a:p>
            <a:endParaRPr lang="en-US" dirty="0"/>
          </a:p>
          <a:p>
            <a:r>
              <a:rPr lang="en-US" dirty="0"/>
              <a:t>Make sure to avoid positioning bright objects in your line of sight, including windows, light fixtures, and mirrors.</a:t>
            </a:r>
          </a:p>
          <a:p>
            <a:endParaRPr lang="en-US" dirty="0"/>
          </a:p>
          <a:p>
            <a:r>
              <a:rPr lang="en-US" dirty="0"/>
              <a:t>It is generally recommended to dim overhead lights, as we don’t need high light levels to view computer displays, and use a desk lamp to illuminate paper documents if needed.</a:t>
            </a:r>
          </a:p>
        </p:txBody>
      </p:sp>
      <p:sp>
        <p:nvSpPr>
          <p:cNvPr id="4" name="Slide Number Placeholder 3"/>
          <p:cNvSpPr>
            <a:spLocks noGrp="1"/>
          </p:cNvSpPr>
          <p:nvPr>
            <p:ph type="sldNum" sz="quarter" idx="5"/>
          </p:nvPr>
        </p:nvSpPr>
        <p:spPr/>
        <p:txBody>
          <a:bodyPr/>
          <a:lstStyle/>
          <a:p>
            <a:fld id="{CAC61519-2CCB-4B60-B3F4-119B3597650C}" type="slidenum">
              <a:rPr lang="en-US" smtClean="0"/>
              <a:t>21</a:t>
            </a:fld>
            <a:endParaRPr lang="en-US"/>
          </a:p>
        </p:txBody>
      </p:sp>
    </p:spTree>
    <p:extLst>
      <p:ext uri="{BB962C8B-B14F-4D97-AF65-F5344CB8AC3E}">
        <p14:creationId xmlns:p14="http://schemas.microsoft.com/office/powerpoint/2010/main" val="3757184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the workstation is adjusted to fit your body perfectly, there is a good chance that you will experience discomfort if you do not take consistent breaks throughout the day.</a:t>
            </a:r>
          </a:p>
        </p:txBody>
      </p:sp>
      <p:sp>
        <p:nvSpPr>
          <p:cNvPr id="4" name="Slide Number Placeholder 3"/>
          <p:cNvSpPr>
            <a:spLocks noGrp="1"/>
          </p:cNvSpPr>
          <p:nvPr>
            <p:ph type="sldNum" sz="quarter" idx="5"/>
          </p:nvPr>
        </p:nvSpPr>
        <p:spPr/>
        <p:txBody>
          <a:bodyPr/>
          <a:lstStyle/>
          <a:p>
            <a:fld id="{CAC61519-2CCB-4B60-B3F4-119B3597650C}" type="slidenum">
              <a:rPr lang="en-US" smtClean="0"/>
              <a:t>22</a:t>
            </a:fld>
            <a:endParaRPr lang="en-US"/>
          </a:p>
        </p:txBody>
      </p:sp>
    </p:spTree>
    <p:extLst>
      <p:ext uri="{BB962C8B-B14F-4D97-AF65-F5344CB8AC3E}">
        <p14:creationId xmlns:p14="http://schemas.microsoft.com/office/powerpoint/2010/main" val="755128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Movement is critical for preventing discomfort. Every hour, aim to get up and move for 30-60 seconds. Make sure to drink enough water throughout the day!</a:t>
            </a:r>
          </a:p>
          <a:p>
            <a:endParaRPr lang="en-US" dirty="0"/>
          </a:p>
          <a:p>
            <a:r>
              <a:rPr lang="en-US" dirty="0"/>
              <a:t>To help prevent eyestrain and headaches, follow the 20/20/20 rule:</a:t>
            </a:r>
          </a:p>
          <a:p>
            <a:pPr marL="171450" indent="-171450">
              <a:buFont typeface="Arial" panose="020B0604020202020204" pitchFamily="34" charset="0"/>
              <a:buChar char="•"/>
            </a:pPr>
            <a:r>
              <a:rPr lang="en-US" dirty="0"/>
              <a:t>Every 20 minutes, look at something more than 20 feet away for about 20 seconds.</a:t>
            </a:r>
          </a:p>
        </p:txBody>
      </p:sp>
      <p:sp>
        <p:nvSpPr>
          <p:cNvPr id="4" name="Slide Number Placeholder 3"/>
          <p:cNvSpPr>
            <a:spLocks noGrp="1"/>
          </p:cNvSpPr>
          <p:nvPr>
            <p:ph type="sldNum" sz="quarter" idx="5"/>
          </p:nvPr>
        </p:nvSpPr>
        <p:spPr/>
        <p:txBody>
          <a:bodyPr/>
          <a:lstStyle/>
          <a:p>
            <a:fld id="{CAC61519-2CCB-4B60-B3F4-119B3597650C}" type="slidenum">
              <a:rPr lang="en-US" smtClean="0"/>
              <a:t>23</a:t>
            </a:fld>
            <a:endParaRPr lang="en-US"/>
          </a:p>
        </p:txBody>
      </p:sp>
    </p:spTree>
    <p:extLst>
      <p:ext uri="{BB962C8B-B14F-4D97-AF65-F5344CB8AC3E}">
        <p14:creationId xmlns:p14="http://schemas.microsoft.com/office/powerpoint/2010/main" val="359605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summary from today’s session:</a:t>
            </a:r>
          </a:p>
          <a:p>
            <a:endParaRPr lang="en-US" dirty="0"/>
          </a:p>
        </p:txBody>
      </p:sp>
      <p:sp>
        <p:nvSpPr>
          <p:cNvPr id="4" name="Slide Number Placeholder 3"/>
          <p:cNvSpPr>
            <a:spLocks noGrp="1"/>
          </p:cNvSpPr>
          <p:nvPr>
            <p:ph type="sldNum" sz="quarter" idx="5"/>
          </p:nvPr>
        </p:nvSpPr>
        <p:spPr/>
        <p:txBody>
          <a:bodyPr/>
          <a:lstStyle/>
          <a:p>
            <a:fld id="{CAC61519-2CCB-4B60-B3F4-119B3597650C}" type="slidenum">
              <a:rPr lang="en-US" smtClean="0"/>
              <a:t>24</a:t>
            </a:fld>
            <a:endParaRPr lang="en-US"/>
          </a:p>
        </p:txBody>
      </p:sp>
    </p:spTree>
    <p:extLst>
      <p:ext uri="{BB962C8B-B14F-4D97-AF65-F5344CB8AC3E}">
        <p14:creationId xmlns:p14="http://schemas.microsoft.com/office/powerpoint/2010/main" val="40887172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19D3C-7D56-47D8-89C1-EB7E8698B679}"/>
              </a:ext>
            </a:extLst>
          </p:cNvPr>
          <p:cNvSpPr>
            <a:spLocks noGrp="1"/>
          </p:cNvSpPr>
          <p:nvPr>
            <p:ph type="ctrTitle" hasCustomPrompt="1"/>
          </p:nvPr>
        </p:nvSpPr>
        <p:spPr>
          <a:xfrm>
            <a:off x="1000124" y="1676400"/>
            <a:ext cx="10125075" cy="1956117"/>
          </a:xfrm>
        </p:spPr>
        <p:txBody>
          <a:bodyPr anchor="b"/>
          <a:lstStyle>
            <a:lvl1pPr algn="l">
              <a:defRPr sz="720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FB1FF231-4B5D-48F8-9158-FF6C5DCB761A}"/>
              </a:ext>
            </a:extLst>
          </p:cNvPr>
          <p:cNvSpPr>
            <a:spLocks noGrp="1"/>
          </p:cNvSpPr>
          <p:nvPr>
            <p:ph type="subTitle" idx="1"/>
          </p:nvPr>
        </p:nvSpPr>
        <p:spPr>
          <a:xfrm>
            <a:off x="1066800" y="4135120"/>
            <a:ext cx="10058400" cy="1656080"/>
          </a:xfrm>
        </p:spPr>
        <p:txBody>
          <a:bodyPr/>
          <a:lstStyle>
            <a:lvl1pPr marL="0" indent="0" algn="l">
              <a:buNone/>
              <a:defRPr sz="16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D6BD7426-E7FE-456B-8713-B8A80412B1A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A3D5484A-C500-4664-AC12-E7ACF60481A4}"/>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cxnSp>
        <p:nvCxnSpPr>
          <p:cNvPr id="10" name="Straight Connector 9">
            <a:extLst>
              <a:ext uri="{FF2B5EF4-FFF2-40B4-BE49-F238E27FC236}">
                <a16:creationId xmlns:a16="http://schemas.microsoft.com/office/drawing/2014/main" id="{68F7AC31-5D6A-4525-AACD-B9910DC4EAA4}"/>
              </a:ext>
            </a:extLst>
          </p:cNvPr>
          <p:cNvCxnSpPr/>
          <p:nvPr/>
        </p:nvCxnSpPr>
        <p:spPr>
          <a:xfrm>
            <a:off x="1070325" y="4056364"/>
            <a:ext cx="1371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C7C9A741-238F-47A3-9AFE-09804386AD6D}"/>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pic>
        <p:nvPicPr>
          <p:cNvPr id="8" name="Picture 7">
            <a:extLst>
              <a:ext uri="{FF2B5EF4-FFF2-40B4-BE49-F238E27FC236}">
                <a16:creationId xmlns:a16="http://schemas.microsoft.com/office/drawing/2014/main" id="{6992B7AD-3D80-ED4E-C1D5-A0EC8AD8084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0124" y="371548"/>
            <a:ext cx="2476525" cy="881005"/>
          </a:xfrm>
          <a:prstGeom prst="rect">
            <a:avLst/>
          </a:prstGeom>
        </p:spPr>
      </p:pic>
    </p:spTree>
    <p:extLst>
      <p:ext uri="{BB962C8B-B14F-4D97-AF65-F5344CB8AC3E}">
        <p14:creationId xmlns:p14="http://schemas.microsoft.com/office/powerpoint/2010/main" val="202837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19D3C-7D56-47D8-89C1-EB7E8698B679}"/>
              </a:ext>
            </a:extLst>
          </p:cNvPr>
          <p:cNvSpPr>
            <a:spLocks noGrp="1"/>
          </p:cNvSpPr>
          <p:nvPr>
            <p:ph type="ctrTitle" hasCustomPrompt="1"/>
          </p:nvPr>
        </p:nvSpPr>
        <p:spPr>
          <a:xfrm>
            <a:off x="1000125" y="1676400"/>
            <a:ext cx="10125075" cy="1956117"/>
          </a:xfrm>
        </p:spPr>
        <p:txBody>
          <a:bodyPr anchor="b"/>
          <a:lstStyle>
            <a:lvl1pPr algn="l">
              <a:defRPr sz="720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FB1FF231-4B5D-48F8-9158-FF6C5DCB761A}"/>
              </a:ext>
            </a:extLst>
          </p:cNvPr>
          <p:cNvSpPr>
            <a:spLocks noGrp="1"/>
          </p:cNvSpPr>
          <p:nvPr>
            <p:ph type="subTitle" idx="1"/>
          </p:nvPr>
        </p:nvSpPr>
        <p:spPr>
          <a:xfrm>
            <a:off x="1066800" y="4135120"/>
            <a:ext cx="10058400" cy="1656080"/>
          </a:xfrm>
        </p:spPr>
        <p:txBody>
          <a:bodyPr/>
          <a:lstStyle>
            <a:lvl1pPr marL="0" indent="0" algn="l">
              <a:buNone/>
              <a:defRPr sz="16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D6BD7426-E7FE-456B-8713-B8A80412B1A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A3D5484A-C500-4664-AC12-E7ACF60481A4}"/>
              </a:ext>
            </a:extLst>
          </p:cNvPr>
          <p:cNvSpPr>
            <a:spLocks noGrp="1"/>
          </p:cNvSpPr>
          <p:nvPr>
            <p:ph type="sldNum" sz="quarter" idx="12"/>
          </p:nvPr>
        </p:nvSpPr>
        <p:spPr/>
        <p:txBody>
          <a:bodyPr/>
          <a:lstStyle>
            <a:lvl1pPr>
              <a:defRPr>
                <a:solidFill>
                  <a:schemeClr val="tx1"/>
                </a:solidFill>
              </a:defRPr>
            </a:lvl1pPr>
          </a:lstStyle>
          <a:p>
            <a:fld id="{54E7C225-E656-4171-A85D-E2878FD82D0E}" type="slidenum">
              <a:rPr lang="en-US" smtClean="0"/>
              <a:t>‹#›</a:t>
            </a:fld>
            <a:endParaRPr lang="en-US"/>
          </a:p>
        </p:txBody>
      </p:sp>
      <p:cxnSp>
        <p:nvCxnSpPr>
          <p:cNvPr id="10" name="Straight Connector 9">
            <a:extLst>
              <a:ext uri="{FF2B5EF4-FFF2-40B4-BE49-F238E27FC236}">
                <a16:creationId xmlns:a16="http://schemas.microsoft.com/office/drawing/2014/main" id="{68F7AC31-5D6A-4525-AACD-B9910DC4EAA4}"/>
              </a:ext>
            </a:extLst>
          </p:cNvPr>
          <p:cNvCxnSpPr/>
          <p:nvPr/>
        </p:nvCxnSpPr>
        <p:spPr>
          <a:xfrm>
            <a:off x="1070325" y="4056364"/>
            <a:ext cx="1371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0AD42525-DB33-4E59-AD40-BEFD51003612}"/>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pic>
        <p:nvPicPr>
          <p:cNvPr id="4" name="Picture 3">
            <a:extLst>
              <a:ext uri="{FF2B5EF4-FFF2-40B4-BE49-F238E27FC236}">
                <a16:creationId xmlns:a16="http://schemas.microsoft.com/office/drawing/2014/main" id="{57D7CAE4-2DA0-1322-D60C-EB99461877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0124" y="371548"/>
            <a:ext cx="2476525" cy="881005"/>
          </a:xfrm>
          <a:prstGeom prst="rect">
            <a:avLst/>
          </a:prstGeom>
        </p:spPr>
      </p:pic>
    </p:spTree>
    <p:extLst>
      <p:ext uri="{BB962C8B-B14F-4D97-AF65-F5344CB8AC3E}">
        <p14:creationId xmlns:p14="http://schemas.microsoft.com/office/powerpoint/2010/main" val="99007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19D3C-7D56-47D8-89C1-EB7E8698B679}"/>
              </a:ext>
            </a:extLst>
          </p:cNvPr>
          <p:cNvSpPr>
            <a:spLocks noGrp="1"/>
          </p:cNvSpPr>
          <p:nvPr>
            <p:ph type="ctrTitle" hasCustomPrompt="1"/>
          </p:nvPr>
        </p:nvSpPr>
        <p:spPr>
          <a:xfrm>
            <a:off x="1000125" y="1676400"/>
            <a:ext cx="10125075" cy="1956117"/>
          </a:xfrm>
        </p:spPr>
        <p:txBody>
          <a:bodyPr anchor="b"/>
          <a:lstStyle>
            <a:lvl1pPr algn="l">
              <a:defRPr sz="7200">
                <a:solidFill>
                  <a:schemeClr val="tx1"/>
                </a:solidFill>
              </a:defRPr>
            </a:lvl1pPr>
          </a:lstStyle>
          <a:p>
            <a:r>
              <a:rPr lang="en-US" dirty="0"/>
              <a:t>Click to edit title</a:t>
            </a:r>
          </a:p>
        </p:txBody>
      </p:sp>
      <p:sp>
        <p:nvSpPr>
          <p:cNvPr id="3" name="Subtitle 2">
            <a:extLst>
              <a:ext uri="{FF2B5EF4-FFF2-40B4-BE49-F238E27FC236}">
                <a16:creationId xmlns:a16="http://schemas.microsoft.com/office/drawing/2014/main" id="{FB1FF231-4B5D-48F8-9158-FF6C5DCB761A}"/>
              </a:ext>
            </a:extLst>
          </p:cNvPr>
          <p:cNvSpPr>
            <a:spLocks noGrp="1"/>
          </p:cNvSpPr>
          <p:nvPr>
            <p:ph type="subTitle" idx="1"/>
          </p:nvPr>
        </p:nvSpPr>
        <p:spPr>
          <a:xfrm>
            <a:off x="1066800" y="4135120"/>
            <a:ext cx="10058400" cy="1656080"/>
          </a:xfrm>
        </p:spPr>
        <p:txBody>
          <a:bodyPr/>
          <a:lstStyle>
            <a:lvl1pPr marL="0" indent="0" algn="l">
              <a:buNone/>
              <a:defRPr sz="16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D6BD7426-E7FE-456B-8713-B8A80412B1A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3D5484A-C500-4664-AC12-E7ACF60481A4}"/>
              </a:ext>
            </a:extLst>
          </p:cNvPr>
          <p:cNvSpPr>
            <a:spLocks noGrp="1"/>
          </p:cNvSpPr>
          <p:nvPr>
            <p:ph type="sldNum" sz="quarter" idx="12"/>
          </p:nvPr>
        </p:nvSpPr>
        <p:spPr/>
        <p:txBody>
          <a:bodyPr/>
          <a:lstStyle>
            <a:lvl1pPr>
              <a:defRPr>
                <a:solidFill>
                  <a:schemeClr val="tx1"/>
                </a:solidFill>
              </a:defRPr>
            </a:lvl1pPr>
          </a:lstStyle>
          <a:p>
            <a:fld id="{54E7C225-E656-4171-A85D-E2878FD82D0E}" type="slidenum">
              <a:rPr lang="en-US" smtClean="0"/>
              <a:t>‹#›</a:t>
            </a:fld>
            <a:endParaRPr lang="en-US"/>
          </a:p>
        </p:txBody>
      </p:sp>
      <p:cxnSp>
        <p:nvCxnSpPr>
          <p:cNvPr id="10" name="Straight Connector 9">
            <a:extLst>
              <a:ext uri="{FF2B5EF4-FFF2-40B4-BE49-F238E27FC236}">
                <a16:creationId xmlns:a16="http://schemas.microsoft.com/office/drawing/2014/main" id="{68F7AC31-5D6A-4525-AACD-B9910DC4EAA4}"/>
              </a:ext>
            </a:extLst>
          </p:cNvPr>
          <p:cNvCxnSpPr/>
          <p:nvPr/>
        </p:nvCxnSpPr>
        <p:spPr>
          <a:xfrm>
            <a:off x="1070325" y="4056364"/>
            <a:ext cx="1371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Date Placeholder 3">
            <a:extLst>
              <a:ext uri="{FF2B5EF4-FFF2-40B4-BE49-F238E27FC236}">
                <a16:creationId xmlns:a16="http://schemas.microsoft.com/office/drawing/2014/main" id="{D748100D-A46B-4865-9793-54681FFE0538}"/>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pic>
        <p:nvPicPr>
          <p:cNvPr id="4" name="Picture 3">
            <a:extLst>
              <a:ext uri="{FF2B5EF4-FFF2-40B4-BE49-F238E27FC236}">
                <a16:creationId xmlns:a16="http://schemas.microsoft.com/office/drawing/2014/main" id="{B7061A75-32A8-341C-8D83-D8F95CB18B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7783" y="510156"/>
            <a:ext cx="2251386" cy="663641"/>
          </a:xfrm>
          <a:prstGeom prst="rect">
            <a:avLst/>
          </a:prstGeom>
        </p:spPr>
      </p:pic>
    </p:spTree>
    <p:extLst>
      <p:ext uri="{BB962C8B-B14F-4D97-AF65-F5344CB8AC3E}">
        <p14:creationId xmlns:p14="http://schemas.microsoft.com/office/powerpoint/2010/main" val="2006264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19D3C-7D56-47D8-89C1-EB7E8698B679}"/>
              </a:ext>
            </a:extLst>
          </p:cNvPr>
          <p:cNvSpPr>
            <a:spLocks noGrp="1"/>
          </p:cNvSpPr>
          <p:nvPr>
            <p:ph type="ctrTitle" hasCustomPrompt="1"/>
          </p:nvPr>
        </p:nvSpPr>
        <p:spPr>
          <a:xfrm>
            <a:off x="1000125" y="1676400"/>
            <a:ext cx="10125075" cy="1956117"/>
          </a:xfrm>
        </p:spPr>
        <p:txBody>
          <a:bodyPr anchor="b"/>
          <a:lstStyle>
            <a:lvl1pPr algn="l">
              <a:defRPr sz="7200">
                <a:solidFill>
                  <a:schemeClr val="tx1"/>
                </a:solidFill>
              </a:defRPr>
            </a:lvl1pPr>
          </a:lstStyle>
          <a:p>
            <a:r>
              <a:rPr lang="en-US" dirty="0"/>
              <a:t>Click to edit title</a:t>
            </a:r>
          </a:p>
        </p:txBody>
      </p:sp>
      <p:sp>
        <p:nvSpPr>
          <p:cNvPr id="3" name="Subtitle 2">
            <a:extLst>
              <a:ext uri="{FF2B5EF4-FFF2-40B4-BE49-F238E27FC236}">
                <a16:creationId xmlns:a16="http://schemas.microsoft.com/office/drawing/2014/main" id="{FB1FF231-4B5D-48F8-9158-FF6C5DCB761A}"/>
              </a:ext>
            </a:extLst>
          </p:cNvPr>
          <p:cNvSpPr>
            <a:spLocks noGrp="1"/>
          </p:cNvSpPr>
          <p:nvPr>
            <p:ph type="subTitle" idx="1"/>
          </p:nvPr>
        </p:nvSpPr>
        <p:spPr>
          <a:xfrm>
            <a:off x="1066800" y="4135120"/>
            <a:ext cx="10058400" cy="1656080"/>
          </a:xfrm>
        </p:spPr>
        <p:txBody>
          <a:bodyPr/>
          <a:lstStyle>
            <a:lvl1pPr marL="0" indent="0" algn="l">
              <a:buNone/>
              <a:defRPr sz="16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D6BD7426-E7FE-456B-8713-B8A80412B1A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3D5484A-C500-4664-AC12-E7ACF60481A4}"/>
              </a:ext>
            </a:extLst>
          </p:cNvPr>
          <p:cNvSpPr>
            <a:spLocks noGrp="1"/>
          </p:cNvSpPr>
          <p:nvPr>
            <p:ph type="sldNum" sz="quarter" idx="12"/>
          </p:nvPr>
        </p:nvSpPr>
        <p:spPr/>
        <p:txBody>
          <a:bodyPr/>
          <a:lstStyle>
            <a:lvl1pPr>
              <a:defRPr>
                <a:solidFill>
                  <a:schemeClr val="tx1"/>
                </a:solidFill>
              </a:defRPr>
            </a:lvl1pPr>
          </a:lstStyle>
          <a:p>
            <a:fld id="{54E7C225-E656-4171-A85D-E2878FD82D0E}" type="slidenum">
              <a:rPr lang="en-US" smtClean="0"/>
              <a:t>‹#›</a:t>
            </a:fld>
            <a:endParaRPr lang="en-US"/>
          </a:p>
        </p:txBody>
      </p:sp>
      <p:cxnSp>
        <p:nvCxnSpPr>
          <p:cNvPr id="10" name="Straight Connector 9">
            <a:extLst>
              <a:ext uri="{FF2B5EF4-FFF2-40B4-BE49-F238E27FC236}">
                <a16:creationId xmlns:a16="http://schemas.microsoft.com/office/drawing/2014/main" id="{68F7AC31-5D6A-4525-AACD-B9910DC4EAA4}"/>
              </a:ext>
            </a:extLst>
          </p:cNvPr>
          <p:cNvCxnSpPr/>
          <p:nvPr/>
        </p:nvCxnSpPr>
        <p:spPr>
          <a:xfrm>
            <a:off x="1070325" y="4056364"/>
            <a:ext cx="1371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Date Placeholder 3">
            <a:extLst>
              <a:ext uri="{FF2B5EF4-FFF2-40B4-BE49-F238E27FC236}">
                <a16:creationId xmlns:a16="http://schemas.microsoft.com/office/drawing/2014/main" id="{D748100D-A46B-4865-9793-54681FFE0538}"/>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pic>
        <p:nvPicPr>
          <p:cNvPr id="7" name="Picture 6">
            <a:extLst>
              <a:ext uri="{FF2B5EF4-FFF2-40B4-BE49-F238E27FC236}">
                <a16:creationId xmlns:a16="http://schemas.microsoft.com/office/drawing/2014/main" id="{527D9575-064A-68FC-DA8B-1BDD1CE8A9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0288" y="510156"/>
            <a:ext cx="2251386" cy="663641"/>
          </a:xfrm>
          <a:prstGeom prst="rect">
            <a:avLst/>
          </a:prstGeom>
        </p:spPr>
      </p:pic>
    </p:spTree>
    <p:extLst>
      <p:ext uri="{BB962C8B-B14F-4D97-AF65-F5344CB8AC3E}">
        <p14:creationId xmlns:p14="http://schemas.microsoft.com/office/powerpoint/2010/main" val="2902667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1">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4FE06DB-6BFE-450B-9CD2-D86E91A3095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CE049FD5-24FE-45B4-8985-3A9FF16E33FC}"/>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12" name="Text Placeholder 6">
            <a:extLst>
              <a:ext uri="{FF2B5EF4-FFF2-40B4-BE49-F238E27FC236}">
                <a16:creationId xmlns:a16="http://schemas.microsoft.com/office/drawing/2014/main" id="{69DD74A0-4D0D-469C-AC8C-11AD80E13FEB}"/>
              </a:ext>
            </a:extLst>
          </p:cNvPr>
          <p:cNvSpPr>
            <a:spLocks noGrp="1"/>
          </p:cNvSpPr>
          <p:nvPr>
            <p:ph type="body" sz="quarter" idx="13"/>
          </p:nvPr>
        </p:nvSpPr>
        <p:spPr>
          <a:xfrm>
            <a:off x="1066801" y="2133600"/>
            <a:ext cx="10058399" cy="3657599"/>
          </a:xfrm>
        </p:spPr>
        <p:txBody>
          <a:bodyPr/>
          <a:lstStyle>
            <a:lvl1pPr algn="l">
              <a:lnSpc>
                <a:spcPct val="100000"/>
              </a:lnSpc>
              <a:spcAft>
                <a:spcPts val="3600"/>
              </a:spcAft>
              <a:defRPr lang="en-US" sz="1800" kern="1200" cap="all" baseline="0" dirty="0" smtClean="0">
                <a:solidFill>
                  <a:schemeClr val="bg1"/>
                </a:solidFill>
                <a:latin typeface="+mj-lt"/>
                <a:ea typeface="+mn-ea"/>
                <a:cs typeface="+mn-cs"/>
              </a:defRPr>
            </a:lvl1pPr>
            <a:lvl2pPr marL="4763" indent="0" algn="l">
              <a:lnSpc>
                <a:spcPct val="100000"/>
              </a:lnSpc>
              <a:spcAft>
                <a:spcPts val="1200"/>
              </a:spcAft>
              <a:buNone/>
              <a:defRPr lang="en-US" sz="1800" kern="1200" dirty="0" smtClean="0">
                <a:solidFill>
                  <a:schemeClr val="bg1"/>
                </a:solidFill>
                <a:latin typeface="+mn-lt"/>
                <a:ea typeface="+mn-ea"/>
                <a:cs typeface="+mn-cs"/>
              </a:defRPr>
            </a:lvl2pPr>
            <a:lvl3pPr marL="339725" indent="-339725" algn="l">
              <a:lnSpc>
                <a:spcPct val="100000"/>
              </a:lnSpc>
              <a:spcAft>
                <a:spcPts val="1200"/>
              </a:spcAft>
              <a:buFont typeface="Arial" panose="020B0604020202020204" pitchFamily="34" charset="0"/>
              <a:buChar char="•"/>
              <a:defRPr lang="en-US" sz="1800" kern="1200" dirty="0" smtClean="0">
                <a:solidFill>
                  <a:schemeClr val="bg1"/>
                </a:solidFill>
                <a:latin typeface="+mn-lt"/>
                <a:ea typeface="+mn-ea"/>
                <a:cs typeface="+mn-cs"/>
              </a:defRPr>
            </a:lvl3pPr>
            <a:lvl4pPr algn="l">
              <a:defRPr>
                <a:solidFill>
                  <a:schemeClr val="bg1"/>
                </a:solidFill>
              </a:defRPr>
            </a:lvl4pPr>
            <a:lvl5pPr algn="l">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a:extLst>
              <a:ext uri="{FF2B5EF4-FFF2-40B4-BE49-F238E27FC236}">
                <a16:creationId xmlns:a16="http://schemas.microsoft.com/office/drawing/2014/main" id="{37C3CB83-F7D8-4AAC-B133-37F4CC88F13F}"/>
              </a:ext>
            </a:extLst>
          </p:cNvPr>
          <p:cNvCxnSpPr/>
          <p:nvPr/>
        </p:nvCxnSpPr>
        <p:spPr>
          <a:xfrm>
            <a:off x="1070325" y="1867494"/>
            <a:ext cx="1371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Date Placeholder 3">
            <a:extLst>
              <a:ext uri="{FF2B5EF4-FFF2-40B4-BE49-F238E27FC236}">
                <a16:creationId xmlns:a16="http://schemas.microsoft.com/office/drawing/2014/main" id="{F770A8FC-A6B2-4E59-B36E-4873BB468498}"/>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652571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1 + Pic">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4FE06DB-6BFE-450B-9CD2-D86E91A3095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CE049FD5-24FE-45B4-8985-3A9FF16E33FC}"/>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12" name="Text Placeholder 6">
            <a:extLst>
              <a:ext uri="{FF2B5EF4-FFF2-40B4-BE49-F238E27FC236}">
                <a16:creationId xmlns:a16="http://schemas.microsoft.com/office/drawing/2014/main" id="{69DD74A0-4D0D-469C-AC8C-11AD80E13FEB}"/>
              </a:ext>
            </a:extLst>
          </p:cNvPr>
          <p:cNvSpPr>
            <a:spLocks noGrp="1"/>
          </p:cNvSpPr>
          <p:nvPr>
            <p:ph type="body" sz="quarter" idx="13"/>
          </p:nvPr>
        </p:nvSpPr>
        <p:spPr>
          <a:xfrm>
            <a:off x="1066801" y="4976938"/>
            <a:ext cx="5029199" cy="811702"/>
          </a:xfrm>
        </p:spPr>
        <p:txBody>
          <a:bodyPr/>
          <a:lstStyle>
            <a:lvl1pPr algn="l">
              <a:lnSpc>
                <a:spcPct val="100000"/>
              </a:lnSpc>
              <a:spcAft>
                <a:spcPts val="3600"/>
              </a:spcAft>
              <a:defRPr lang="en-US" sz="1800" kern="1200" cap="all" baseline="0" dirty="0" smtClean="0">
                <a:solidFill>
                  <a:schemeClr val="bg1"/>
                </a:solidFill>
                <a:latin typeface="+mj-lt"/>
                <a:ea typeface="+mn-ea"/>
                <a:cs typeface="+mn-cs"/>
              </a:defRPr>
            </a:lvl1pPr>
            <a:lvl2pPr marL="0" indent="0" algn="l">
              <a:lnSpc>
                <a:spcPct val="100000"/>
              </a:lnSpc>
              <a:spcAft>
                <a:spcPts val="1200"/>
              </a:spcAft>
              <a:buNone/>
              <a:defRPr lang="en-US" sz="1600" kern="1200" dirty="0" smtClean="0">
                <a:solidFill>
                  <a:schemeClr val="bg1"/>
                </a:solidFill>
                <a:latin typeface="+mn-lt"/>
                <a:ea typeface="+mn-ea"/>
                <a:cs typeface="+mn-cs"/>
              </a:defRPr>
            </a:lvl2pPr>
            <a:lvl3pPr marL="339725" indent="-339725" algn="l">
              <a:lnSpc>
                <a:spcPct val="100000"/>
              </a:lnSpc>
              <a:spcAft>
                <a:spcPts val="1200"/>
              </a:spcAft>
              <a:buFont typeface="Arial" panose="020B0604020202020204" pitchFamily="34" charset="0"/>
              <a:buChar char="•"/>
              <a:defRPr lang="en-US" sz="1600" kern="1200" dirty="0" smtClean="0">
                <a:solidFill>
                  <a:schemeClr val="bg1"/>
                </a:solidFill>
                <a:latin typeface="+mn-lt"/>
                <a:ea typeface="+mn-ea"/>
                <a:cs typeface="+mn-cs"/>
              </a:defRPr>
            </a:lvl3pPr>
            <a:lvl4pPr algn="ctr">
              <a:defRPr>
                <a:solidFill>
                  <a:schemeClr val="bg1"/>
                </a:solidFill>
              </a:defRPr>
            </a:lvl4pPr>
            <a:lvl5pPr algn="ctr">
              <a:defRPr>
                <a:solidFill>
                  <a:schemeClr val="bg1"/>
                </a:solidFill>
              </a:defRPr>
            </a:lvl5pPr>
          </a:lstStyle>
          <a:p>
            <a:pPr lvl="0"/>
            <a:r>
              <a:rPr lang="en-US"/>
              <a:t>Click to edit Master text styles</a:t>
            </a:r>
          </a:p>
        </p:txBody>
      </p:sp>
      <p:cxnSp>
        <p:nvCxnSpPr>
          <p:cNvPr id="13" name="Straight Connector 12">
            <a:extLst>
              <a:ext uri="{FF2B5EF4-FFF2-40B4-BE49-F238E27FC236}">
                <a16:creationId xmlns:a16="http://schemas.microsoft.com/office/drawing/2014/main" id="{37C3CB83-F7D8-4AAC-B133-37F4CC88F13F}"/>
              </a:ext>
            </a:extLst>
          </p:cNvPr>
          <p:cNvCxnSpPr/>
          <p:nvPr/>
        </p:nvCxnSpPr>
        <p:spPr>
          <a:xfrm>
            <a:off x="1070325" y="4710831"/>
            <a:ext cx="1371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Picture Placeholder 2">
            <a:extLst>
              <a:ext uri="{FF2B5EF4-FFF2-40B4-BE49-F238E27FC236}">
                <a16:creationId xmlns:a16="http://schemas.microsoft.com/office/drawing/2014/main" id="{1619515B-D5EA-4AA4-B361-E492D7A3EAFF}"/>
              </a:ext>
            </a:extLst>
          </p:cNvPr>
          <p:cNvSpPr>
            <a:spLocks noGrp="1"/>
          </p:cNvSpPr>
          <p:nvPr>
            <p:ph type="pic" sz="quarter" idx="14"/>
          </p:nvPr>
        </p:nvSpPr>
        <p:spPr>
          <a:xfrm>
            <a:off x="0" y="0"/>
            <a:ext cx="12192000" cy="3429000"/>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9" name="Content Placeholder 2">
            <a:extLst>
              <a:ext uri="{FF2B5EF4-FFF2-40B4-BE49-F238E27FC236}">
                <a16:creationId xmlns:a16="http://schemas.microsoft.com/office/drawing/2014/main" id="{08AEB6CB-8A95-4240-A17C-9C673BBAE6BC}"/>
              </a:ext>
            </a:extLst>
          </p:cNvPr>
          <p:cNvSpPr>
            <a:spLocks noGrp="1"/>
          </p:cNvSpPr>
          <p:nvPr>
            <p:ph idx="15"/>
          </p:nvPr>
        </p:nvSpPr>
        <p:spPr>
          <a:xfrm>
            <a:off x="7162802" y="3830138"/>
            <a:ext cx="3962397" cy="1961062"/>
          </a:xfrm>
        </p:spPr>
        <p:txBody>
          <a:bodyPr/>
          <a:lstStyle>
            <a:lvl1pPr>
              <a:defRPr sz="1800">
                <a:solidFill>
                  <a:schemeClr val="bg1"/>
                </a:solidFill>
              </a:defRPr>
            </a:lvl1pPr>
            <a:lvl2pP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
        <p:nvSpPr>
          <p:cNvPr id="11" name="Date Placeholder 3">
            <a:extLst>
              <a:ext uri="{FF2B5EF4-FFF2-40B4-BE49-F238E27FC236}">
                <a16:creationId xmlns:a16="http://schemas.microsoft.com/office/drawing/2014/main" id="{048543A4-75B5-4982-AE3C-26B83A26198D}"/>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489875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4FE06DB-6BFE-450B-9CD2-D86E91A3095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CE049FD5-24FE-45B4-8985-3A9FF16E33FC}"/>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12" name="Text Placeholder 6">
            <a:extLst>
              <a:ext uri="{FF2B5EF4-FFF2-40B4-BE49-F238E27FC236}">
                <a16:creationId xmlns:a16="http://schemas.microsoft.com/office/drawing/2014/main" id="{69DD74A0-4D0D-469C-AC8C-11AD80E13FEB}"/>
              </a:ext>
            </a:extLst>
          </p:cNvPr>
          <p:cNvSpPr>
            <a:spLocks noGrp="1"/>
          </p:cNvSpPr>
          <p:nvPr>
            <p:ph type="body" sz="quarter" idx="13"/>
          </p:nvPr>
        </p:nvSpPr>
        <p:spPr>
          <a:xfrm>
            <a:off x="1066801" y="3233420"/>
            <a:ext cx="10058399" cy="2557779"/>
          </a:xfrm>
        </p:spPr>
        <p:txBody>
          <a:bodyPr/>
          <a:lstStyle>
            <a:lvl1pPr algn="l">
              <a:lnSpc>
                <a:spcPct val="100000"/>
              </a:lnSpc>
              <a:spcAft>
                <a:spcPts val="3600"/>
              </a:spcAft>
              <a:defRPr lang="en-US" sz="1800" kern="1200" cap="all" baseline="0" dirty="0" smtClean="0">
                <a:solidFill>
                  <a:schemeClr val="bg1"/>
                </a:solidFill>
                <a:latin typeface="+mj-lt"/>
                <a:ea typeface="+mn-ea"/>
                <a:cs typeface="+mn-cs"/>
              </a:defRPr>
            </a:lvl1pPr>
            <a:lvl2pPr marL="4763" indent="0" algn="l">
              <a:lnSpc>
                <a:spcPct val="100000"/>
              </a:lnSpc>
              <a:spcAft>
                <a:spcPts val="1200"/>
              </a:spcAft>
              <a:buNone/>
              <a:defRPr lang="en-US" sz="1800" kern="1200" dirty="0" smtClean="0">
                <a:solidFill>
                  <a:schemeClr val="bg1"/>
                </a:solidFill>
                <a:latin typeface="+mn-lt"/>
                <a:ea typeface="+mn-ea"/>
                <a:cs typeface="+mn-cs"/>
              </a:defRPr>
            </a:lvl2pPr>
            <a:lvl3pPr marL="339725" indent="-339725" algn="l">
              <a:lnSpc>
                <a:spcPct val="100000"/>
              </a:lnSpc>
              <a:spcAft>
                <a:spcPts val="1200"/>
              </a:spcAft>
              <a:buFont typeface="Arial" panose="020B0604020202020204" pitchFamily="34" charset="0"/>
              <a:buChar char="•"/>
              <a:defRPr lang="en-US" sz="1800" kern="1200" dirty="0" smtClean="0">
                <a:solidFill>
                  <a:schemeClr val="bg1"/>
                </a:solidFill>
                <a:latin typeface="+mn-lt"/>
                <a:ea typeface="+mn-ea"/>
                <a:cs typeface="+mn-cs"/>
              </a:defRPr>
            </a:lvl3pPr>
            <a:lvl4pPr algn="l">
              <a:defRPr>
                <a:solidFill>
                  <a:schemeClr val="bg1"/>
                </a:solidFill>
              </a:defRPr>
            </a:lvl4pPr>
            <a:lvl5pPr algn="l">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4" name="Straight Connector 3">
            <a:extLst>
              <a:ext uri="{FF2B5EF4-FFF2-40B4-BE49-F238E27FC236}">
                <a16:creationId xmlns:a16="http://schemas.microsoft.com/office/drawing/2014/main" id="{EBB407AE-4FE0-4F3E-A182-2D2DA1C930EA}"/>
              </a:ext>
            </a:extLst>
          </p:cNvPr>
          <p:cNvCxnSpPr/>
          <p:nvPr/>
        </p:nvCxnSpPr>
        <p:spPr>
          <a:xfrm>
            <a:off x="1066801" y="3011285"/>
            <a:ext cx="637540" cy="0"/>
          </a:xfrm>
          <a:prstGeom prst="line">
            <a:avLst/>
          </a:prstGeom>
          <a:ln w="50800">
            <a:gradFill flip="none" rotWithShape="1">
              <a:gsLst>
                <a:gs pos="0">
                  <a:schemeClr val="accent4"/>
                </a:gs>
                <a:gs pos="10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Date Placeholder 3">
            <a:extLst>
              <a:ext uri="{FF2B5EF4-FFF2-40B4-BE49-F238E27FC236}">
                <a16:creationId xmlns:a16="http://schemas.microsoft.com/office/drawing/2014/main" id="{E08506F2-6AA8-47F3-ABD6-B920674C237B}"/>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913040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3">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4FE06DB-6BFE-450B-9CD2-D86E91A3095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CE049FD5-24FE-45B4-8985-3A9FF16E33FC}"/>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7" name="Text Placeholder 6">
            <a:extLst>
              <a:ext uri="{FF2B5EF4-FFF2-40B4-BE49-F238E27FC236}">
                <a16:creationId xmlns:a16="http://schemas.microsoft.com/office/drawing/2014/main" id="{33492825-937E-4E19-8D58-C188FCEDEB96}"/>
              </a:ext>
            </a:extLst>
          </p:cNvPr>
          <p:cNvSpPr>
            <a:spLocks noGrp="1"/>
          </p:cNvSpPr>
          <p:nvPr>
            <p:ph type="body" sz="quarter" idx="13"/>
          </p:nvPr>
        </p:nvSpPr>
        <p:spPr>
          <a:xfrm>
            <a:off x="1066800" y="1880420"/>
            <a:ext cx="10058399" cy="3097161"/>
          </a:xfrm>
        </p:spPr>
        <p:txBody>
          <a:bodyPr anchor="ctr"/>
          <a:lstStyle>
            <a:lvl1pPr algn="ctr">
              <a:lnSpc>
                <a:spcPct val="100000"/>
              </a:lnSpc>
              <a:spcAft>
                <a:spcPts val="600"/>
              </a:spcAft>
              <a:defRPr lang="en-US" sz="1800" kern="1200" cap="all" baseline="0" dirty="0" smtClean="0">
                <a:solidFill>
                  <a:schemeClr val="bg1"/>
                </a:solidFill>
                <a:latin typeface="+mj-lt"/>
                <a:ea typeface="+mn-ea"/>
                <a:cs typeface="+mn-cs"/>
              </a:defRPr>
            </a:lvl1pPr>
            <a:lvl2pPr marL="4763" indent="0" algn="ctr">
              <a:lnSpc>
                <a:spcPct val="100000"/>
              </a:lnSpc>
              <a:spcAft>
                <a:spcPts val="600"/>
              </a:spcAft>
              <a:buNone/>
              <a:defRPr lang="en-US" sz="7200" b="0" kern="1200" cap="all" baseline="0" dirty="0" smtClean="0">
                <a:solidFill>
                  <a:schemeClr val="bg1"/>
                </a:solidFill>
                <a:latin typeface="+mj-lt"/>
                <a:ea typeface="+mj-ea"/>
                <a:cs typeface="+mj-cs"/>
              </a:defRPr>
            </a:lvl2pPr>
            <a:lvl3pPr marL="0" indent="0" algn="ctr">
              <a:lnSpc>
                <a:spcPct val="100000"/>
              </a:lnSpc>
              <a:spcAft>
                <a:spcPts val="600"/>
              </a:spcAft>
              <a:buNone/>
              <a:defRPr sz="1800">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8" name="Date Placeholder 3">
            <a:extLst>
              <a:ext uri="{FF2B5EF4-FFF2-40B4-BE49-F238E27FC236}">
                <a16:creationId xmlns:a16="http://schemas.microsoft.com/office/drawing/2014/main" id="{40938888-EEDB-4095-8FA1-5EBE3345325E}"/>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024750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3 + Dark Pic">
    <p:bg>
      <p:bgPr>
        <a:solidFill>
          <a:schemeClr val="accent4"/>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EE5BBED-B41D-48C5-8D0F-F78E5377CE34}"/>
              </a:ext>
            </a:extLst>
          </p:cNvPr>
          <p:cNvSpPr>
            <a:spLocks noGrp="1"/>
          </p:cNvSpPr>
          <p:nvPr>
            <p:ph type="pic" sz="quarter" idx="14"/>
          </p:nvPr>
        </p:nvSpPr>
        <p:spPr>
          <a:xfrm>
            <a:off x="0" y="0"/>
            <a:ext cx="12192000" cy="6858000"/>
          </a:xfrm>
          <a:pattFill prst="wdUpDiag">
            <a:fgClr>
              <a:schemeClr val="bg2"/>
            </a:fgClr>
            <a:bgClr>
              <a:schemeClr val="bg1"/>
            </a:bgClr>
          </a:pattFill>
        </p:spPr>
        <p:txBody>
          <a:bodyPr lIns="274320" rIns="274320"/>
          <a:lstStyle>
            <a:lvl1pPr>
              <a:defRPr sz="1600" b="1"/>
            </a:lvl1pPr>
          </a:lstStyle>
          <a:p>
            <a:r>
              <a:rPr lang="en-US"/>
              <a:t>Click icon to add picture</a:t>
            </a:r>
            <a:endParaRPr lang="en-US" dirty="0"/>
          </a:p>
        </p:txBody>
      </p:sp>
      <p:sp>
        <p:nvSpPr>
          <p:cNvPr id="5" name="Footer Placeholder 4">
            <a:extLst>
              <a:ext uri="{FF2B5EF4-FFF2-40B4-BE49-F238E27FC236}">
                <a16:creationId xmlns:a16="http://schemas.microsoft.com/office/drawing/2014/main" id="{44FE06DB-6BFE-450B-9CD2-D86E91A3095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CE049FD5-24FE-45B4-8985-3A9FF16E33FC}"/>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7" name="Text Placeholder 6">
            <a:extLst>
              <a:ext uri="{FF2B5EF4-FFF2-40B4-BE49-F238E27FC236}">
                <a16:creationId xmlns:a16="http://schemas.microsoft.com/office/drawing/2014/main" id="{33492825-937E-4E19-8D58-C188FCEDEB96}"/>
              </a:ext>
            </a:extLst>
          </p:cNvPr>
          <p:cNvSpPr>
            <a:spLocks noGrp="1"/>
          </p:cNvSpPr>
          <p:nvPr>
            <p:ph type="body" sz="quarter" idx="13"/>
          </p:nvPr>
        </p:nvSpPr>
        <p:spPr>
          <a:xfrm>
            <a:off x="1066800" y="1880420"/>
            <a:ext cx="10058399" cy="3097161"/>
          </a:xfrm>
        </p:spPr>
        <p:txBody>
          <a:bodyPr anchor="ctr"/>
          <a:lstStyle>
            <a:lvl1pPr algn="ctr">
              <a:lnSpc>
                <a:spcPct val="100000"/>
              </a:lnSpc>
              <a:spcAft>
                <a:spcPts val="600"/>
              </a:spcAft>
              <a:defRPr lang="en-US" sz="1800" kern="1200" cap="all" baseline="0" dirty="0" smtClean="0">
                <a:solidFill>
                  <a:schemeClr val="bg1"/>
                </a:solidFill>
                <a:latin typeface="+mj-lt"/>
                <a:ea typeface="+mn-ea"/>
                <a:cs typeface="+mn-cs"/>
              </a:defRPr>
            </a:lvl1pPr>
            <a:lvl2pPr marL="4763" indent="0" algn="ctr">
              <a:lnSpc>
                <a:spcPct val="100000"/>
              </a:lnSpc>
              <a:spcAft>
                <a:spcPts val="600"/>
              </a:spcAft>
              <a:buNone/>
              <a:defRPr lang="en-US" sz="7200" b="0" kern="1200" cap="all" baseline="0" dirty="0" smtClean="0">
                <a:solidFill>
                  <a:schemeClr val="bg1"/>
                </a:solidFill>
                <a:latin typeface="+mj-lt"/>
                <a:ea typeface="+mj-ea"/>
                <a:cs typeface="+mj-cs"/>
              </a:defRPr>
            </a:lvl2pPr>
            <a:lvl3pPr marL="0" indent="0" algn="ctr">
              <a:lnSpc>
                <a:spcPct val="100000"/>
              </a:lnSpc>
              <a:spcAft>
                <a:spcPts val="600"/>
              </a:spcAft>
              <a:buNone/>
              <a:defRPr sz="1800">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8" name="Date Placeholder 3">
            <a:extLst>
              <a:ext uri="{FF2B5EF4-FFF2-40B4-BE49-F238E27FC236}">
                <a16:creationId xmlns:a16="http://schemas.microsoft.com/office/drawing/2014/main" id="{BB646AD5-436B-4768-87AD-D7179A96DA0E}"/>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4224017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3 + Light Pic">
    <p:bg>
      <p:bgPr>
        <a:solidFill>
          <a:schemeClr val="accent4"/>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EE5BBED-B41D-48C5-8D0F-F78E5377CE34}"/>
              </a:ext>
            </a:extLst>
          </p:cNvPr>
          <p:cNvSpPr>
            <a:spLocks noGrp="1"/>
          </p:cNvSpPr>
          <p:nvPr>
            <p:ph type="pic" sz="quarter" idx="14"/>
          </p:nvPr>
        </p:nvSpPr>
        <p:spPr>
          <a:xfrm>
            <a:off x="0" y="0"/>
            <a:ext cx="12192000" cy="6858000"/>
          </a:xfrm>
          <a:pattFill prst="wdUpDiag">
            <a:fgClr>
              <a:schemeClr val="bg2"/>
            </a:fgClr>
            <a:bgClr>
              <a:schemeClr val="bg1"/>
            </a:bgClr>
          </a:pattFill>
        </p:spPr>
        <p:txBody>
          <a:bodyPr lIns="274320" rIns="274320"/>
          <a:lstStyle>
            <a:lvl1pPr>
              <a:defRPr sz="1600" b="1"/>
            </a:lvl1pPr>
          </a:lstStyle>
          <a:p>
            <a:r>
              <a:rPr lang="en-US"/>
              <a:t>Click icon to add picture</a:t>
            </a:r>
            <a:endParaRPr lang="en-US" dirty="0"/>
          </a:p>
        </p:txBody>
      </p:sp>
      <p:sp>
        <p:nvSpPr>
          <p:cNvPr id="5" name="Footer Placeholder 4">
            <a:extLst>
              <a:ext uri="{FF2B5EF4-FFF2-40B4-BE49-F238E27FC236}">
                <a16:creationId xmlns:a16="http://schemas.microsoft.com/office/drawing/2014/main" id="{44FE06DB-6BFE-450B-9CD2-D86E91A3095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E049FD5-24FE-45B4-8985-3A9FF16E33FC}"/>
              </a:ext>
            </a:extLst>
          </p:cNvPr>
          <p:cNvSpPr>
            <a:spLocks noGrp="1"/>
          </p:cNvSpPr>
          <p:nvPr>
            <p:ph type="sldNum" sz="quarter" idx="12"/>
          </p:nvPr>
        </p:nvSpPr>
        <p:spPr/>
        <p:txBody>
          <a:bodyPr/>
          <a:lstStyle>
            <a:lvl1pPr>
              <a:defRPr>
                <a:solidFill>
                  <a:schemeClr val="tx1"/>
                </a:solidFill>
              </a:defRPr>
            </a:lvl1pPr>
          </a:lstStyle>
          <a:p>
            <a:fld id="{54E7C225-E656-4171-A85D-E2878FD82D0E}" type="slidenum">
              <a:rPr lang="en-US" smtClean="0"/>
              <a:t>‹#›</a:t>
            </a:fld>
            <a:endParaRPr lang="en-US"/>
          </a:p>
        </p:txBody>
      </p:sp>
      <p:sp>
        <p:nvSpPr>
          <p:cNvPr id="7" name="Text Placeholder 6">
            <a:extLst>
              <a:ext uri="{FF2B5EF4-FFF2-40B4-BE49-F238E27FC236}">
                <a16:creationId xmlns:a16="http://schemas.microsoft.com/office/drawing/2014/main" id="{33492825-937E-4E19-8D58-C188FCEDEB96}"/>
              </a:ext>
            </a:extLst>
          </p:cNvPr>
          <p:cNvSpPr>
            <a:spLocks noGrp="1"/>
          </p:cNvSpPr>
          <p:nvPr>
            <p:ph type="body" sz="quarter" idx="13"/>
          </p:nvPr>
        </p:nvSpPr>
        <p:spPr>
          <a:xfrm>
            <a:off x="1066800" y="1880420"/>
            <a:ext cx="10058399" cy="3097161"/>
          </a:xfrm>
        </p:spPr>
        <p:txBody>
          <a:bodyPr anchor="ctr"/>
          <a:lstStyle>
            <a:lvl1pPr algn="ctr">
              <a:lnSpc>
                <a:spcPct val="100000"/>
              </a:lnSpc>
              <a:spcAft>
                <a:spcPts val="600"/>
              </a:spcAft>
              <a:defRPr lang="en-US" sz="1800" kern="1200" cap="all" baseline="0" dirty="0" smtClean="0">
                <a:solidFill>
                  <a:schemeClr val="tx1"/>
                </a:solidFill>
                <a:latin typeface="+mj-lt"/>
                <a:ea typeface="+mn-ea"/>
                <a:cs typeface="+mn-cs"/>
              </a:defRPr>
            </a:lvl1pPr>
            <a:lvl2pPr marL="4763" indent="0" algn="ctr">
              <a:lnSpc>
                <a:spcPct val="100000"/>
              </a:lnSpc>
              <a:spcAft>
                <a:spcPts val="600"/>
              </a:spcAft>
              <a:buNone/>
              <a:defRPr lang="en-US" sz="7200" b="0" kern="1200" cap="all" baseline="0" dirty="0" smtClean="0">
                <a:solidFill>
                  <a:schemeClr val="tx1"/>
                </a:solidFill>
                <a:latin typeface="+mj-lt"/>
                <a:ea typeface="+mj-ea"/>
                <a:cs typeface="+mj-cs"/>
              </a:defRPr>
            </a:lvl2pPr>
            <a:lvl3pPr marL="0" indent="0" algn="ctr">
              <a:lnSpc>
                <a:spcPct val="100000"/>
              </a:lnSpc>
              <a:spcAft>
                <a:spcPts val="600"/>
              </a:spcAft>
              <a:buNone/>
              <a:defRPr sz="1800">
                <a:solidFill>
                  <a:schemeClr val="tx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8" name="Date Placeholder 3">
            <a:extLst>
              <a:ext uri="{FF2B5EF4-FFF2-40B4-BE49-F238E27FC236}">
                <a16:creationId xmlns:a16="http://schemas.microsoft.com/office/drawing/2014/main" id="{BB646AD5-436B-4768-87AD-D7179A96DA0E}"/>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624549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2209800"/>
            <a:ext cx="4762500" cy="3581401"/>
          </a:xfrm>
        </p:spPr>
        <p:txBody>
          <a:bodyPr/>
          <a:lstStyle>
            <a:lvl1pPr marL="914400" indent="-914400">
              <a:lnSpc>
                <a:spcPct val="100000"/>
              </a:lnSpc>
              <a:spcAft>
                <a:spcPts val="600"/>
              </a:spcAft>
              <a:buClr>
                <a:schemeClr val="tx1"/>
              </a:buClr>
              <a:buFont typeface="+mj-lt"/>
              <a:buAutoNum type="arabicPeriod"/>
              <a:defRPr sz="1800" b="1">
                <a:ln>
                  <a:noFill/>
                </a:ln>
                <a:gradFill flip="none" rotWithShape="1">
                  <a:gsLst>
                    <a:gs pos="5000">
                      <a:schemeClr val="accent4"/>
                    </a:gs>
                    <a:gs pos="100000">
                      <a:schemeClr val="accent2"/>
                    </a:gs>
                  </a:gsLst>
                  <a:lin ang="0" scaled="1"/>
                  <a:tileRect/>
                </a:gradFill>
                <a:latin typeface="+mn-lt"/>
              </a:defRPr>
            </a:lvl1pPr>
            <a:lvl2pPr marL="914400" indent="0">
              <a:lnSpc>
                <a:spcPct val="100000"/>
              </a:lnSpc>
              <a:spcAft>
                <a:spcPts val="600"/>
              </a:spcAft>
              <a:buNone/>
              <a:defRPr sz="1600"/>
            </a:lvl2pPr>
            <a:lvl3pPr marL="1143000" indent="-231775">
              <a:lnSpc>
                <a:spcPct val="100000"/>
              </a:lnSpc>
              <a:spcAft>
                <a:spcPts val="600"/>
              </a:spcAft>
              <a:buFont typeface="Arial" panose="020B0604020202020204" pitchFamily="34" charset="0"/>
              <a:buChar char="•"/>
              <a:defRPr sz="1400"/>
            </a:lvl3pPr>
            <a:lvl4pPr marL="914400" indent="0">
              <a:lnSpc>
                <a:spcPct val="100000"/>
              </a:lnSpc>
              <a:spcAft>
                <a:spcPts val="600"/>
              </a:spcAft>
              <a:defRPr sz="1200"/>
            </a:lvl4pPr>
            <a:lvl5pPr marL="914400" indent="0">
              <a:lnSpc>
                <a:spcPct val="100000"/>
              </a:lnSpc>
              <a:spcAft>
                <a:spcPts val="600"/>
              </a:spcAft>
              <a:defRPr sz="1200"/>
            </a:lvl5pPr>
          </a:lstStyle>
          <a:p>
            <a:pPr lvl="0"/>
            <a:r>
              <a:rPr lang="en-US"/>
              <a:t>Click to edit Master text styles</a:t>
            </a:r>
          </a:p>
          <a:p>
            <a:pPr lvl="1"/>
            <a:r>
              <a:rPr lang="en-US"/>
              <a:t>Second level</a:t>
            </a:r>
          </a:p>
          <a:p>
            <a:pPr lvl="2"/>
            <a:r>
              <a:rPr lang="en-US"/>
              <a:t>Third level</a:t>
            </a:r>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6362700" y="2209800"/>
            <a:ext cx="4762500" cy="3581401"/>
          </a:xfrm>
        </p:spPr>
        <p:txBody>
          <a:bodyPr/>
          <a:lstStyle>
            <a:lvl1pPr marL="914400" indent="-914400">
              <a:lnSpc>
                <a:spcPct val="100000"/>
              </a:lnSpc>
              <a:spcAft>
                <a:spcPts val="600"/>
              </a:spcAft>
              <a:buClr>
                <a:schemeClr val="tx1"/>
              </a:buClr>
              <a:buFont typeface="+mj-lt"/>
              <a:buAutoNum type="arabicPeriod"/>
              <a:defRPr lang="en-US" sz="1800" b="1" kern="1200" dirty="0" smtClean="0">
                <a:ln>
                  <a:noFill/>
                </a:ln>
                <a:gradFill flip="none" rotWithShape="1">
                  <a:gsLst>
                    <a:gs pos="5000">
                      <a:schemeClr val="accent4"/>
                    </a:gs>
                    <a:gs pos="100000">
                      <a:schemeClr val="accent2"/>
                    </a:gs>
                  </a:gsLst>
                  <a:lin ang="0" scaled="1"/>
                  <a:tileRect/>
                </a:gradFill>
                <a:latin typeface="+mn-lt"/>
                <a:ea typeface="+mn-ea"/>
                <a:cs typeface="+mn-cs"/>
              </a:defRPr>
            </a:lvl1pPr>
            <a:lvl2pPr marL="914400" indent="0">
              <a:lnSpc>
                <a:spcPct val="100000"/>
              </a:lnSpc>
              <a:spcAft>
                <a:spcPts val="600"/>
              </a:spcAft>
              <a:buNone/>
              <a:defRPr sz="1600"/>
            </a:lvl2pPr>
            <a:lvl3pPr marL="1143000" indent="-234950">
              <a:lnSpc>
                <a:spcPct val="100000"/>
              </a:lnSpc>
              <a:spcAft>
                <a:spcPts val="600"/>
              </a:spcAft>
              <a:buFont typeface="Arial" panose="020B0604020202020204" pitchFamily="34" charset="0"/>
              <a:buChar char="•"/>
              <a:defRPr sz="1400"/>
            </a:lvl3pPr>
            <a:lvl4pPr marL="914400" indent="0">
              <a:lnSpc>
                <a:spcPct val="100000"/>
              </a:lnSpc>
              <a:spcAft>
                <a:spcPts val="600"/>
              </a:spcAft>
              <a:defRPr sz="1200"/>
            </a:lvl4pPr>
            <a:lvl5pPr marL="914400" indent="0">
              <a:lnSpc>
                <a:spcPct val="100000"/>
              </a:lnSpc>
              <a:spcAft>
                <a:spcPts val="600"/>
              </a:spcAft>
              <a:defRPr sz="1200"/>
            </a:lvl5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F94F7420-C785-F244-9850-DF7DA277C0EC}"/>
              </a:ext>
            </a:extLst>
          </p:cNvPr>
          <p:cNvSpPr>
            <a:spLocks noGrp="1"/>
          </p:cNvSpPr>
          <p:nvPr>
            <p:ph type="dt" sz="half" idx="14"/>
          </p:nvPr>
        </p:nvSpPr>
        <p:spPr/>
        <p:txBody>
          <a:bodyPr/>
          <a:lstStyle/>
          <a:p>
            <a:fld id="{BF5A819F-AFFB-4179-AC81-741F4B9E90A4}" type="datetimeFigureOut">
              <a:rPr lang="en-US" smtClean="0"/>
              <a:t>7/18/23</a:t>
            </a:fld>
            <a:endParaRPr lang="en-US"/>
          </a:p>
        </p:txBody>
      </p:sp>
      <p:sp>
        <p:nvSpPr>
          <p:cNvPr id="7" name="Footer Placeholder 6">
            <a:extLst>
              <a:ext uri="{FF2B5EF4-FFF2-40B4-BE49-F238E27FC236}">
                <a16:creationId xmlns:a16="http://schemas.microsoft.com/office/drawing/2014/main" id="{92B04B97-CD79-5942-803A-AF66DACDC757}"/>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23592286-4527-3B4C-8DB0-A0B80C55D217}"/>
              </a:ext>
            </a:extLst>
          </p:cNvPr>
          <p:cNvSpPr>
            <a:spLocks noGrp="1"/>
          </p:cNvSpPr>
          <p:nvPr>
            <p:ph type="sldNum" sz="quarter" idx="16"/>
          </p:nvPr>
        </p:nvSpPr>
        <p:spPr/>
        <p:txBody>
          <a:bodyPr/>
          <a:lstStyle/>
          <a:p>
            <a:fld id="{54E7C225-E656-4171-A85D-E2878FD82D0E}" type="slidenum">
              <a:rPr lang="en-US" smtClean="0"/>
              <a:t>‹#›</a:t>
            </a:fld>
            <a:endParaRPr lang="en-US"/>
          </a:p>
        </p:txBody>
      </p:sp>
    </p:spTree>
    <p:extLst>
      <p:ext uri="{BB962C8B-B14F-4D97-AF65-F5344CB8AC3E}">
        <p14:creationId xmlns:p14="http://schemas.microsoft.com/office/powerpoint/2010/main" val="1000334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p:txBody>
          <a:bodyPr/>
          <a:lstStyle>
            <a:lvl1pPr>
              <a:defRPr sz="2000"/>
            </a:lvl1pPr>
            <a:lvl2pPr marL="228600">
              <a:defRPr sz="1800"/>
            </a:lvl2pPr>
            <a:lvl3pPr marL="502920">
              <a:defRPr sz="16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10" name="Text Placeholder 9">
            <a:extLst>
              <a:ext uri="{FF2B5EF4-FFF2-40B4-BE49-F238E27FC236}">
                <a16:creationId xmlns:a16="http://schemas.microsoft.com/office/drawing/2014/main" id="{FC789939-6AF6-455A-BDEA-C0E55687BEE7}"/>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8" name="Date Placeholder 3">
            <a:extLst>
              <a:ext uri="{FF2B5EF4-FFF2-40B4-BE49-F238E27FC236}">
                <a16:creationId xmlns:a16="http://schemas.microsoft.com/office/drawing/2014/main" id="{D8FE697F-84BA-4246-82EF-994D97B72C2F}"/>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50768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A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sz="32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p:txBody>
          <a:bodyPr/>
          <a:lstStyle>
            <a:lvl1pPr>
              <a:defRPr sz="2000">
                <a:solidFill>
                  <a:schemeClr val="bg1"/>
                </a:solidFill>
              </a:defRPr>
            </a:lvl1pPr>
            <a:lvl2pPr marL="228600">
              <a:defRPr sz="1800">
                <a:solidFill>
                  <a:schemeClr val="bg1"/>
                </a:solidFill>
              </a:defRPr>
            </a:lvl2pPr>
            <a:lvl3pPr marL="502920">
              <a:defRPr sz="1600">
                <a:solidFill>
                  <a:schemeClr val="bg1"/>
                </a:solidFill>
              </a:defRPr>
            </a:lvl3pPr>
            <a:lvl4pPr>
              <a:lnSpc>
                <a:spcPct val="90000"/>
              </a:lnSpc>
              <a:defRPr>
                <a:solidFill>
                  <a:schemeClr val="bg1"/>
                </a:solidFill>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10" name="Text Placeholder 9">
            <a:extLst>
              <a:ext uri="{FF2B5EF4-FFF2-40B4-BE49-F238E27FC236}">
                <a16:creationId xmlns:a16="http://schemas.microsoft.com/office/drawing/2014/main" id="{FC789939-6AF6-455A-BDEA-C0E55687BEE7}"/>
              </a:ext>
            </a:extLst>
          </p:cNvPr>
          <p:cNvSpPr>
            <a:spLocks noGrp="1"/>
          </p:cNvSpPr>
          <p:nvPr>
            <p:ph type="body" sz="quarter" idx="13"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8" name="Date Placeholder 3">
            <a:extLst>
              <a:ext uri="{FF2B5EF4-FFF2-40B4-BE49-F238E27FC236}">
                <a16:creationId xmlns:a16="http://schemas.microsoft.com/office/drawing/2014/main" id="{D8FE697F-84BA-4246-82EF-994D97B72C2F}"/>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604107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2133600"/>
            <a:ext cx="476250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6362700" y="2133600"/>
            <a:ext cx="476250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9">
            <a:extLst>
              <a:ext uri="{FF2B5EF4-FFF2-40B4-BE49-F238E27FC236}">
                <a16:creationId xmlns:a16="http://schemas.microsoft.com/office/drawing/2014/main" id="{F8D40960-B2FC-4250-843C-056800273652}"/>
              </a:ext>
            </a:extLst>
          </p:cNvPr>
          <p:cNvSpPr>
            <a:spLocks noGrp="1"/>
          </p:cNvSpPr>
          <p:nvPr>
            <p:ph type="body" sz="quarter" idx="14"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0" name="Date Placeholder 3">
            <a:extLst>
              <a:ext uri="{FF2B5EF4-FFF2-40B4-BE49-F238E27FC236}">
                <a16:creationId xmlns:a16="http://schemas.microsoft.com/office/drawing/2014/main" id="{1D126A72-7441-4879-9520-686D778AD4ED}"/>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31379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ree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2133600"/>
            <a:ext cx="297180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8153400" y="2133600"/>
            <a:ext cx="297180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E23C08C8-9F57-41DC-A230-36D868885757}"/>
              </a:ext>
            </a:extLst>
          </p:cNvPr>
          <p:cNvSpPr>
            <a:spLocks noGrp="1"/>
          </p:cNvSpPr>
          <p:nvPr>
            <p:ph idx="14"/>
          </p:nvPr>
        </p:nvSpPr>
        <p:spPr>
          <a:xfrm>
            <a:off x="4610100" y="2133600"/>
            <a:ext cx="297180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a:extLst>
              <a:ext uri="{FF2B5EF4-FFF2-40B4-BE49-F238E27FC236}">
                <a16:creationId xmlns:a16="http://schemas.microsoft.com/office/drawing/2014/main" id="{A06AED1E-5D97-49DB-9743-AA345D9C7782}"/>
              </a:ext>
            </a:extLst>
          </p:cNvPr>
          <p:cNvSpPr>
            <a:spLocks noGrp="1"/>
          </p:cNvSpPr>
          <p:nvPr>
            <p:ph type="body" sz="quarter" idx="15"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1" name="Date Placeholder 3">
            <a:extLst>
              <a:ext uri="{FF2B5EF4-FFF2-40B4-BE49-F238E27FC236}">
                <a16:creationId xmlns:a16="http://schemas.microsoft.com/office/drawing/2014/main" id="{7DD2E1BD-58D0-4E2D-9304-1096CEF059BD}"/>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798499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2133599"/>
            <a:ext cx="210312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9020813" y="2133599"/>
            <a:ext cx="210312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E23C08C8-9F57-41DC-A230-36D868885757}"/>
              </a:ext>
            </a:extLst>
          </p:cNvPr>
          <p:cNvSpPr>
            <a:spLocks noGrp="1"/>
          </p:cNvSpPr>
          <p:nvPr>
            <p:ph idx="14"/>
          </p:nvPr>
        </p:nvSpPr>
        <p:spPr>
          <a:xfrm>
            <a:off x="3718138" y="2133599"/>
            <a:ext cx="210312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01EE0080-B496-4085-8AFF-3EDF85D215B0}"/>
              </a:ext>
            </a:extLst>
          </p:cNvPr>
          <p:cNvSpPr>
            <a:spLocks noGrp="1"/>
          </p:cNvSpPr>
          <p:nvPr>
            <p:ph idx="15"/>
          </p:nvPr>
        </p:nvSpPr>
        <p:spPr>
          <a:xfrm>
            <a:off x="6369476" y="2133599"/>
            <a:ext cx="210312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1DBBBD1F-75E9-4C97-92DC-03C9D5D792AB}"/>
              </a:ext>
            </a:extLst>
          </p:cNvPr>
          <p:cNvSpPr>
            <a:spLocks noGrp="1"/>
          </p:cNvSpPr>
          <p:nvPr>
            <p:ph type="body" sz="quarter" idx="16"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2" name="Date Placeholder 3">
            <a:extLst>
              <a:ext uri="{FF2B5EF4-FFF2-40B4-BE49-F238E27FC236}">
                <a16:creationId xmlns:a16="http://schemas.microsoft.com/office/drawing/2014/main" id="{EC7FF920-97A6-4A81-8E1F-C2DDD5DEDA72}"/>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895273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813B8-E3F4-45D2-B862-A7CEF51478F3}"/>
              </a:ext>
            </a:extLst>
          </p:cNvPr>
          <p:cNvSpPr>
            <a:spLocks noGrp="1"/>
          </p:cNvSpPr>
          <p:nvPr>
            <p:ph type="title"/>
          </p:nvPr>
        </p:nvSpPr>
        <p:spPr/>
        <p:txBody>
          <a:bodyPr/>
          <a:lstStyle>
            <a:lvl1pPr>
              <a:defRPr sz="320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AB539E6-7EAC-4AFF-B6E3-980861F2CF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776C9A-F1EA-43AD-8B7A-F1432938968B}"/>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7" name="Text Placeholder 9">
            <a:extLst>
              <a:ext uri="{FF2B5EF4-FFF2-40B4-BE49-F238E27FC236}">
                <a16:creationId xmlns:a16="http://schemas.microsoft.com/office/drawing/2014/main" id="{286D8213-D72C-47AC-B221-FB80B73CC08A}"/>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8" name="Date Placeholder 3">
            <a:extLst>
              <a:ext uri="{FF2B5EF4-FFF2-40B4-BE49-F238E27FC236}">
                <a16:creationId xmlns:a16="http://schemas.microsoft.com/office/drawing/2014/main" id="{C653172B-D794-4BC9-84FA-571886D174CC}"/>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7316479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sz="3200" b="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10058400" cy="4106953"/>
          </a:xfrm>
        </p:spPr>
        <p:txBody>
          <a:bodyPr/>
          <a:lstStyle>
            <a:lvl1pPr>
              <a:defRPr sz="2000"/>
            </a:lvl1pPr>
            <a:lvl2pPr marL="228600">
              <a:defRPr sz="1800"/>
            </a:lvl2pPr>
            <a:lvl3pPr marL="502920">
              <a:defRPr sz="1600"/>
            </a:lvl3pPr>
            <a:lvl4pPr>
              <a:lnSpc>
                <a:spcPct val="90000"/>
              </a:lnSpc>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10" name="Text Placeholder 9">
            <a:extLst>
              <a:ext uri="{FF2B5EF4-FFF2-40B4-BE49-F238E27FC236}">
                <a16:creationId xmlns:a16="http://schemas.microsoft.com/office/drawing/2014/main" id="{FC789939-6AF6-455A-BDEA-C0E55687BEE7}"/>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8" name="Date Placeholder 3">
            <a:extLst>
              <a:ext uri="{FF2B5EF4-FFF2-40B4-BE49-F238E27FC236}">
                <a16:creationId xmlns:a16="http://schemas.microsoft.com/office/drawing/2014/main" id="{0A4A4694-E2EC-4D44-8538-1AC262302F1B}"/>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035982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B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sz="3200" b="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10058400" cy="4114801"/>
          </a:xfrm>
        </p:spPr>
        <p:txBody>
          <a:bodyPr/>
          <a:lstStyle>
            <a:lvl1pPr>
              <a:defRPr sz="2000">
                <a:solidFill>
                  <a:schemeClr val="bg1"/>
                </a:solidFill>
              </a:defRPr>
            </a:lvl1pPr>
            <a:lvl2pPr marL="228600">
              <a:defRPr sz="1800">
                <a:solidFill>
                  <a:schemeClr val="bg1"/>
                </a:solidFill>
              </a:defRPr>
            </a:lvl2pPr>
            <a:lvl3pPr marL="502920">
              <a:defRPr sz="1600">
                <a:solidFill>
                  <a:schemeClr val="bg1"/>
                </a:solidFill>
              </a:defRPr>
            </a:lvl3pPr>
            <a:lvl4pPr>
              <a:lnSpc>
                <a:spcPct val="90000"/>
              </a:lnSpc>
              <a:defRPr>
                <a:solidFill>
                  <a:schemeClr val="bg1"/>
                </a:solidFill>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10" name="Text Placeholder 9">
            <a:extLst>
              <a:ext uri="{FF2B5EF4-FFF2-40B4-BE49-F238E27FC236}">
                <a16:creationId xmlns:a16="http://schemas.microsoft.com/office/drawing/2014/main" id="{FC789939-6AF6-455A-BDEA-C0E55687BEE7}"/>
              </a:ext>
            </a:extLst>
          </p:cNvPr>
          <p:cNvSpPr>
            <a:spLocks noGrp="1"/>
          </p:cNvSpPr>
          <p:nvPr>
            <p:ph type="body" sz="quarter" idx="13"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8" name="Date Placeholder 3">
            <a:extLst>
              <a:ext uri="{FF2B5EF4-FFF2-40B4-BE49-F238E27FC236}">
                <a16:creationId xmlns:a16="http://schemas.microsoft.com/office/drawing/2014/main" id="{996BD21C-9265-4FBF-8976-E532D931612A}"/>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3627028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wo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lang="en-US" sz="3200" b="0" kern="1200" dirty="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4762500" cy="41148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6362700" y="1676400"/>
            <a:ext cx="4762500" cy="41148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9">
            <a:extLst>
              <a:ext uri="{FF2B5EF4-FFF2-40B4-BE49-F238E27FC236}">
                <a16:creationId xmlns:a16="http://schemas.microsoft.com/office/drawing/2014/main" id="{F8D40960-B2FC-4250-843C-056800273652}"/>
              </a:ext>
            </a:extLst>
          </p:cNvPr>
          <p:cNvSpPr>
            <a:spLocks noGrp="1"/>
          </p:cNvSpPr>
          <p:nvPr>
            <p:ph type="body" sz="quarter" idx="14"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0" name="Date Placeholder 3">
            <a:extLst>
              <a:ext uri="{FF2B5EF4-FFF2-40B4-BE49-F238E27FC236}">
                <a16:creationId xmlns:a16="http://schemas.microsoft.com/office/drawing/2014/main" id="{892DC984-2397-450B-B91A-B22B9FFEB75E}"/>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283162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Content B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a:xfrm>
            <a:off x="1066800" y="1066800"/>
            <a:ext cx="4762500" cy="609600"/>
          </a:xfrm>
        </p:spPr>
        <p:txBody>
          <a:bodyPr/>
          <a:lstStyle>
            <a:lvl1pPr algn="l" defTabSz="914400" rtl="0" eaLnBrk="1" latinLnBrk="0" hangingPunct="1">
              <a:lnSpc>
                <a:spcPct val="90000"/>
              </a:lnSpc>
              <a:spcBef>
                <a:spcPct val="0"/>
              </a:spcBef>
              <a:buNone/>
              <a:defRPr lang="en-US" sz="3200" b="0" kern="1200" dirty="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2971800" cy="41148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6096000" y="1066800"/>
            <a:ext cx="5029200" cy="47244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a:extLst>
              <a:ext uri="{FF2B5EF4-FFF2-40B4-BE49-F238E27FC236}">
                <a16:creationId xmlns:a16="http://schemas.microsoft.com/office/drawing/2014/main" id="{A06AED1E-5D97-49DB-9743-AA345D9C7782}"/>
              </a:ext>
            </a:extLst>
          </p:cNvPr>
          <p:cNvSpPr>
            <a:spLocks noGrp="1"/>
          </p:cNvSpPr>
          <p:nvPr>
            <p:ph type="body" sz="quarter" idx="15"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9" name="Date Placeholder 3">
            <a:extLst>
              <a:ext uri="{FF2B5EF4-FFF2-40B4-BE49-F238E27FC236}">
                <a16:creationId xmlns:a16="http://schemas.microsoft.com/office/drawing/2014/main" id="{32EA726F-3AC9-4ABB-A6E7-C44908E50B17}"/>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1992262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ontent B + 1/2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a:xfrm>
            <a:off x="1066800" y="1066800"/>
            <a:ext cx="4762500" cy="609600"/>
          </a:xfrm>
        </p:spPr>
        <p:txBody>
          <a:bodyPr/>
          <a:lstStyle>
            <a:lvl1pPr>
              <a:defRPr lang="en-US" sz="3200" b="0" kern="1200" dirty="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4762500" cy="41148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9" name="Text Placeholder 9">
            <a:extLst>
              <a:ext uri="{FF2B5EF4-FFF2-40B4-BE49-F238E27FC236}">
                <a16:creationId xmlns:a16="http://schemas.microsoft.com/office/drawing/2014/main" id="{F8D40960-B2FC-4250-843C-056800273652}"/>
              </a:ext>
            </a:extLst>
          </p:cNvPr>
          <p:cNvSpPr>
            <a:spLocks noGrp="1"/>
          </p:cNvSpPr>
          <p:nvPr>
            <p:ph type="body" sz="quarter" idx="14"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0" name="Picture Placeholder 2">
            <a:extLst>
              <a:ext uri="{FF2B5EF4-FFF2-40B4-BE49-F238E27FC236}">
                <a16:creationId xmlns:a16="http://schemas.microsoft.com/office/drawing/2014/main" id="{4B32244E-84AE-40BD-9D22-7213E4849986}"/>
              </a:ext>
            </a:extLst>
          </p:cNvPr>
          <p:cNvSpPr>
            <a:spLocks noGrp="1"/>
          </p:cNvSpPr>
          <p:nvPr>
            <p:ph type="pic" sz="quarter" idx="20"/>
          </p:nvPr>
        </p:nvSpPr>
        <p:spPr>
          <a:xfrm>
            <a:off x="6362700" y="1068255"/>
            <a:ext cx="4762500" cy="4722945"/>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1" name="Date Placeholder 3">
            <a:extLst>
              <a:ext uri="{FF2B5EF4-FFF2-40B4-BE49-F238E27FC236}">
                <a16:creationId xmlns:a16="http://schemas.microsoft.com/office/drawing/2014/main" id="{1B95015B-0594-401F-B0C6-6D8E48B99A0C}"/>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7757828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hree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lgn="l" defTabSz="914400" rtl="0" eaLnBrk="1" latinLnBrk="0" hangingPunct="1">
              <a:lnSpc>
                <a:spcPct val="90000"/>
              </a:lnSpc>
              <a:spcBef>
                <a:spcPct val="0"/>
              </a:spcBef>
              <a:buNone/>
              <a:defRPr lang="en-US" sz="3200" b="0" kern="1200" dirty="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2971800" cy="41148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8153400" y="1676400"/>
            <a:ext cx="2971800" cy="41148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E23C08C8-9F57-41DC-A230-36D868885757}"/>
              </a:ext>
            </a:extLst>
          </p:cNvPr>
          <p:cNvSpPr>
            <a:spLocks noGrp="1"/>
          </p:cNvSpPr>
          <p:nvPr>
            <p:ph idx="14"/>
          </p:nvPr>
        </p:nvSpPr>
        <p:spPr>
          <a:xfrm>
            <a:off x="4610100" y="1676400"/>
            <a:ext cx="2971800" cy="41148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a:extLst>
              <a:ext uri="{FF2B5EF4-FFF2-40B4-BE49-F238E27FC236}">
                <a16:creationId xmlns:a16="http://schemas.microsoft.com/office/drawing/2014/main" id="{A06AED1E-5D97-49DB-9743-AA345D9C7782}"/>
              </a:ext>
            </a:extLst>
          </p:cNvPr>
          <p:cNvSpPr>
            <a:spLocks noGrp="1"/>
          </p:cNvSpPr>
          <p:nvPr>
            <p:ph type="body" sz="quarter" idx="15"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1" name="Date Placeholder 3">
            <a:extLst>
              <a:ext uri="{FF2B5EF4-FFF2-40B4-BE49-F238E27FC236}">
                <a16:creationId xmlns:a16="http://schemas.microsoft.com/office/drawing/2014/main" id="{F298208A-70BB-4077-8DC5-4BEA4C5267C9}"/>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1140090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our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lgn="l" defTabSz="914400" rtl="0" eaLnBrk="1" latinLnBrk="0" hangingPunct="1">
              <a:lnSpc>
                <a:spcPct val="90000"/>
              </a:lnSpc>
              <a:spcBef>
                <a:spcPct val="0"/>
              </a:spcBef>
              <a:buNone/>
              <a:defRPr lang="en-US" sz="3200" b="0" kern="1200" dirty="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1"/>
            <a:ext cx="2103120" cy="4114800"/>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9020813" y="1676401"/>
            <a:ext cx="2103120" cy="4114800"/>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E23C08C8-9F57-41DC-A230-36D868885757}"/>
              </a:ext>
            </a:extLst>
          </p:cNvPr>
          <p:cNvSpPr>
            <a:spLocks noGrp="1"/>
          </p:cNvSpPr>
          <p:nvPr>
            <p:ph idx="14"/>
          </p:nvPr>
        </p:nvSpPr>
        <p:spPr>
          <a:xfrm>
            <a:off x="3718138" y="1676401"/>
            <a:ext cx="2103120" cy="4114800"/>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01EE0080-B496-4085-8AFF-3EDF85D215B0}"/>
              </a:ext>
            </a:extLst>
          </p:cNvPr>
          <p:cNvSpPr>
            <a:spLocks noGrp="1"/>
          </p:cNvSpPr>
          <p:nvPr>
            <p:ph idx="15"/>
          </p:nvPr>
        </p:nvSpPr>
        <p:spPr>
          <a:xfrm>
            <a:off x="6369476" y="1676401"/>
            <a:ext cx="2103120" cy="4114800"/>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1DBBBD1F-75E9-4C97-92DC-03C9D5D792AB}"/>
              </a:ext>
            </a:extLst>
          </p:cNvPr>
          <p:cNvSpPr>
            <a:spLocks noGrp="1"/>
          </p:cNvSpPr>
          <p:nvPr>
            <p:ph type="body" sz="quarter" idx="16"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2" name="Date Placeholder 3">
            <a:extLst>
              <a:ext uri="{FF2B5EF4-FFF2-40B4-BE49-F238E27FC236}">
                <a16:creationId xmlns:a16="http://schemas.microsoft.com/office/drawing/2014/main" id="{BC86C4A6-50C7-4D84-A06E-513F4274DC54}"/>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453782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Only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813B8-E3F4-45D2-B862-A7CEF51478F3}"/>
              </a:ext>
            </a:extLst>
          </p:cNvPr>
          <p:cNvSpPr>
            <a:spLocks noGrp="1"/>
          </p:cNvSpPr>
          <p:nvPr>
            <p:ph type="title"/>
          </p:nvPr>
        </p:nvSpPr>
        <p:spPr/>
        <p:txBody>
          <a:bodyPr/>
          <a:lstStyle>
            <a:lvl1pPr>
              <a:defRPr sz="3200" b="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AB539E6-7EAC-4AFF-B6E3-980861F2CF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776C9A-F1EA-43AD-8B7A-F1432938968B}"/>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7" name="Text Placeholder 9">
            <a:extLst>
              <a:ext uri="{FF2B5EF4-FFF2-40B4-BE49-F238E27FC236}">
                <a16:creationId xmlns:a16="http://schemas.microsoft.com/office/drawing/2014/main" id="{286D8213-D72C-47AC-B221-FB80B73CC08A}"/>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8" name="Date Placeholder 3">
            <a:extLst>
              <a:ext uri="{FF2B5EF4-FFF2-40B4-BE49-F238E27FC236}">
                <a16:creationId xmlns:a16="http://schemas.microsoft.com/office/drawing/2014/main" id="{3A25182B-D69F-4E95-B4BF-1072106B78C6}"/>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6143616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our Stats Whit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AB539E6-7EAC-4AFF-B6E3-980861F2CF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776C9A-F1EA-43AD-8B7A-F1432938968B}"/>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7" name="Text Placeholder 9">
            <a:extLst>
              <a:ext uri="{FF2B5EF4-FFF2-40B4-BE49-F238E27FC236}">
                <a16:creationId xmlns:a16="http://schemas.microsoft.com/office/drawing/2014/main" id="{286D8213-D72C-47AC-B221-FB80B73CC08A}"/>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grpSp>
        <p:nvGrpSpPr>
          <p:cNvPr id="8" name="Group 7">
            <a:extLst>
              <a:ext uri="{FF2B5EF4-FFF2-40B4-BE49-F238E27FC236}">
                <a16:creationId xmlns:a16="http://schemas.microsoft.com/office/drawing/2014/main" id="{B077FEA3-C5EA-4E8A-80CE-CF196C28FD4E}"/>
              </a:ext>
            </a:extLst>
          </p:cNvPr>
          <p:cNvGrpSpPr/>
          <p:nvPr/>
        </p:nvGrpSpPr>
        <p:grpSpPr>
          <a:xfrm>
            <a:off x="1066800" y="1302960"/>
            <a:ext cx="10058400" cy="4294055"/>
            <a:chOff x="2363786" y="2811780"/>
            <a:chExt cx="19659600" cy="8229600"/>
          </a:xfrm>
        </p:grpSpPr>
        <p:sp>
          <p:nvSpPr>
            <p:cNvPr id="9" name="Rectangle">
              <a:extLst>
                <a:ext uri="{FF2B5EF4-FFF2-40B4-BE49-F238E27FC236}">
                  <a16:creationId xmlns:a16="http://schemas.microsoft.com/office/drawing/2014/main" id="{2C980C48-E9B7-4DF2-8B91-B5C9AAAD201E}"/>
                </a:ext>
              </a:extLst>
            </p:cNvPr>
            <p:cNvSpPr/>
            <p:nvPr/>
          </p:nvSpPr>
          <p:spPr>
            <a:xfrm>
              <a:off x="2363786" y="6858000"/>
              <a:ext cx="19659600" cy="73152"/>
            </a:xfrm>
            <a:prstGeom prst="rect">
              <a:avLst/>
            </a:prstGeom>
            <a:solidFill>
              <a:srgbClr val="000000">
                <a:alpha val="10000"/>
              </a:srgbClr>
            </a:solidFill>
            <a:ln w="12700">
              <a:miter lim="400000"/>
            </a:ln>
          </p:spPr>
          <p:txBody>
            <a:bodyPr lIns="50800" tIns="50800" rIns="50800" bIns="50800" anchor="ctr"/>
            <a:lstStyle/>
            <a:p>
              <a:pPr marL="0" marR="0" lvl="0" indent="0" algn="ctr" defTabSz="457200" eaLnBrk="1" fontAlgn="auto" latinLnBrk="0" hangingPunct="1">
                <a:lnSpc>
                  <a:spcPct val="100000"/>
                </a:lnSpc>
                <a:spcBef>
                  <a:spcPts val="0"/>
                </a:spcBef>
                <a:spcAft>
                  <a:spcPts val="0"/>
                </a:spcAft>
                <a:buClrTx/>
                <a:buSzTx/>
                <a:buFontTx/>
                <a:buNone/>
                <a:tabLst/>
                <a:defRPr sz="3200" spc="0">
                  <a:solidFill>
                    <a:srgbClr val="A9A9A9"/>
                  </a:solidFill>
                  <a:latin typeface="Helvetica Neue Medium"/>
                  <a:ea typeface="Helvetica Neue Medium"/>
                  <a:cs typeface="Helvetica Neue Medium"/>
                  <a:sym typeface="Helvetica Neue Medium"/>
                </a:defRPr>
              </a:pPr>
              <a:endParaRPr kumimoji="0" sz="3200" b="0" i="0" u="none" strike="noStrike" kern="0" cap="none" spc="0" normalizeH="0" baseline="0" noProof="0" dirty="0">
                <a:ln>
                  <a:noFill/>
                </a:ln>
                <a:solidFill>
                  <a:srgbClr val="A9A9A9"/>
                </a:solidFill>
                <a:effectLst/>
                <a:uLnTx/>
                <a:uFillTx/>
                <a:latin typeface="AvenirNext LT Pro Regular" panose="020B0504020202020204" pitchFamily="34" charset="0"/>
                <a:ea typeface="Helvetica Neue Medium"/>
                <a:cs typeface="Helvetica Neue Medium"/>
                <a:sym typeface="Helvetica Neue Medium"/>
              </a:endParaRPr>
            </a:p>
          </p:txBody>
        </p:sp>
        <p:sp>
          <p:nvSpPr>
            <p:cNvPr id="10" name="Rectangle">
              <a:extLst>
                <a:ext uri="{FF2B5EF4-FFF2-40B4-BE49-F238E27FC236}">
                  <a16:creationId xmlns:a16="http://schemas.microsoft.com/office/drawing/2014/main" id="{EBE704B1-F186-4B5D-9DE5-B80E5DB5BF5F}"/>
                </a:ext>
              </a:extLst>
            </p:cNvPr>
            <p:cNvSpPr/>
            <p:nvPr/>
          </p:nvSpPr>
          <p:spPr>
            <a:xfrm rot="5400000">
              <a:off x="8078786" y="6890004"/>
              <a:ext cx="8229600" cy="73152"/>
            </a:xfrm>
            <a:prstGeom prst="rect">
              <a:avLst/>
            </a:prstGeom>
            <a:solidFill>
              <a:srgbClr val="000000">
                <a:alpha val="10000"/>
              </a:srgbClr>
            </a:solidFill>
            <a:ln w="12700">
              <a:miter lim="400000"/>
            </a:ln>
          </p:spPr>
          <p:txBody>
            <a:bodyPr lIns="50800" tIns="50800" rIns="50800" bIns="50800" anchor="ctr"/>
            <a:lstStyle/>
            <a:p>
              <a:pPr marL="0" marR="0" lvl="0" indent="0" algn="ctr" defTabSz="457200" eaLnBrk="1" fontAlgn="auto" latinLnBrk="0" hangingPunct="1">
                <a:lnSpc>
                  <a:spcPct val="100000"/>
                </a:lnSpc>
                <a:spcBef>
                  <a:spcPts val="0"/>
                </a:spcBef>
                <a:spcAft>
                  <a:spcPts val="0"/>
                </a:spcAft>
                <a:buClrTx/>
                <a:buSzTx/>
                <a:buFontTx/>
                <a:buNone/>
                <a:tabLst/>
                <a:defRPr sz="3200" spc="0">
                  <a:solidFill>
                    <a:srgbClr val="A9A9A9"/>
                  </a:solidFill>
                  <a:latin typeface="Helvetica Neue Medium"/>
                  <a:ea typeface="Helvetica Neue Medium"/>
                  <a:cs typeface="Helvetica Neue Medium"/>
                  <a:sym typeface="Helvetica Neue Medium"/>
                </a:defRPr>
              </a:pPr>
              <a:endParaRPr kumimoji="0" sz="3200" b="0" i="0" u="none" strike="noStrike" kern="0" cap="none" spc="0" normalizeH="0" baseline="0" noProof="0" dirty="0">
                <a:ln>
                  <a:noFill/>
                </a:ln>
                <a:solidFill>
                  <a:srgbClr val="A9A9A9"/>
                </a:solidFill>
                <a:effectLst/>
                <a:uLnTx/>
                <a:uFillTx/>
                <a:latin typeface="AvenirNext LT Pro Regular" panose="020B0504020202020204" pitchFamily="34" charset="0"/>
                <a:ea typeface="Helvetica Neue Medium"/>
                <a:cs typeface="Helvetica Neue Medium"/>
                <a:sym typeface="Helvetica Neue Medium"/>
              </a:endParaRPr>
            </a:p>
          </p:txBody>
        </p:sp>
        <p:sp>
          <p:nvSpPr>
            <p:cNvPr id="11" name="Rectangle">
              <a:extLst>
                <a:ext uri="{FF2B5EF4-FFF2-40B4-BE49-F238E27FC236}">
                  <a16:creationId xmlns:a16="http://schemas.microsoft.com/office/drawing/2014/main" id="{5503E041-DBB6-4971-97B5-ABB1212D3282}"/>
                </a:ext>
              </a:extLst>
            </p:cNvPr>
            <p:cNvSpPr/>
            <p:nvPr/>
          </p:nvSpPr>
          <p:spPr>
            <a:xfrm>
              <a:off x="11507787" y="6858000"/>
              <a:ext cx="1371600" cy="73152"/>
            </a:xfrm>
            <a:prstGeom prst="rect">
              <a:avLst/>
            </a:prstGeom>
            <a:gradFill>
              <a:gsLst>
                <a:gs pos="0">
                  <a:srgbClr val="924BF2"/>
                </a:gs>
                <a:gs pos="100000">
                  <a:srgbClr val="F52493">
                    <a:hueOff val="16109722"/>
                    <a:satOff val="32575"/>
                    <a:lumOff val="14117"/>
                  </a:srgbClr>
                </a:gs>
              </a:gsLst>
              <a:lin ang="12553575"/>
            </a:gradFill>
            <a:ln w="12700">
              <a:miter lim="400000"/>
            </a:ln>
          </p:spPr>
          <p:txBody>
            <a:bodyPr lIns="50800" tIns="50800" rIns="50800" bIns="50800" anchor="ctr"/>
            <a:lstStyle/>
            <a:p>
              <a:pPr marL="0" marR="0" lvl="0" indent="0" algn="ctr" defTabSz="457200" eaLnBrk="1" fontAlgn="auto" latinLnBrk="0" hangingPunct="1">
                <a:lnSpc>
                  <a:spcPct val="100000"/>
                </a:lnSpc>
                <a:spcBef>
                  <a:spcPts val="0"/>
                </a:spcBef>
                <a:spcAft>
                  <a:spcPts val="0"/>
                </a:spcAft>
                <a:buClrTx/>
                <a:buSzTx/>
                <a:buFontTx/>
                <a:buNone/>
                <a:tabLst/>
                <a:defRPr sz="3200" spc="0">
                  <a:solidFill>
                    <a:srgbClr val="A9A9A9"/>
                  </a:solidFill>
                  <a:latin typeface="Helvetica Neue Medium"/>
                  <a:ea typeface="Helvetica Neue Medium"/>
                  <a:cs typeface="Helvetica Neue Medium"/>
                  <a:sym typeface="Helvetica Neue Medium"/>
                </a:defRPr>
              </a:pPr>
              <a:endParaRPr kumimoji="0" sz="3200" b="0" i="0" u="none" strike="noStrike" kern="0" cap="none" spc="0" normalizeH="0" baseline="0" noProof="0" dirty="0">
                <a:ln>
                  <a:noFill/>
                </a:ln>
                <a:solidFill>
                  <a:srgbClr val="A9A9A9"/>
                </a:solidFill>
                <a:effectLst/>
                <a:uLnTx/>
                <a:uFillTx/>
                <a:latin typeface="AvenirNext LT Pro Regular" panose="020B0504020202020204" pitchFamily="34" charset="0"/>
                <a:ea typeface="Helvetica Neue Medium"/>
                <a:cs typeface="Helvetica Neue Medium"/>
                <a:sym typeface="Helvetica Neue Medium"/>
              </a:endParaRPr>
            </a:p>
          </p:txBody>
        </p:sp>
        <p:sp>
          <p:nvSpPr>
            <p:cNvPr id="12" name="Rectangle">
              <a:extLst>
                <a:ext uri="{FF2B5EF4-FFF2-40B4-BE49-F238E27FC236}">
                  <a16:creationId xmlns:a16="http://schemas.microsoft.com/office/drawing/2014/main" id="{672443E5-79AE-411B-9A8E-3BE23AB9DA69}"/>
                </a:ext>
              </a:extLst>
            </p:cNvPr>
            <p:cNvSpPr/>
            <p:nvPr/>
          </p:nvSpPr>
          <p:spPr>
            <a:xfrm rot="5400000">
              <a:off x="11507786" y="6890004"/>
              <a:ext cx="1371600" cy="73152"/>
            </a:xfrm>
            <a:prstGeom prst="rect">
              <a:avLst/>
            </a:prstGeom>
            <a:gradFill>
              <a:gsLst>
                <a:gs pos="0">
                  <a:srgbClr val="924BF2"/>
                </a:gs>
                <a:gs pos="100000">
                  <a:srgbClr val="F52493">
                    <a:hueOff val="16109722"/>
                    <a:satOff val="32575"/>
                    <a:lumOff val="14117"/>
                  </a:srgbClr>
                </a:gs>
              </a:gsLst>
              <a:lin ang="12000000" scaled="0"/>
            </a:gradFill>
            <a:ln w="12700">
              <a:miter lim="400000"/>
            </a:ln>
          </p:spPr>
          <p:txBody>
            <a:bodyPr lIns="50800" tIns="50800" rIns="50800" bIns="50800" anchor="ctr"/>
            <a:lstStyle/>
            <a:p>
              <a:pPr marL="0" marR="0" lvl="0" indent="0" algn="ctr" defTabSz="457200" eaLnBrk="1" fontAlgn="auto" latinLnBrk="0" hangingPunct="1">
                <a:lnSpc>
                  <a:spcPct val="100000"/>
                </a:lnSpc>
                <a:spcBef>
                  <a:spcPts val="0"/>
                </a:spcBef>
                <a:spcAft>
                  <a:spcPts val="0"/>
                </a:spcAft>
                <a:buClrTx/>
                <a:buSzTx/>
                <a:buFontTx/>
                <a:buNone/>
                <a:tabLst/>
                <a:defRPr sz="3200" spc="0">
                  <a:solidFill>
                    <a:srgbClr val="A9A9A9"/>
                  </a:solidFill>
                  <a:latin typeface="Helvetica Neue Medium"/>
                  <a:ea typeface="Helvetica Neue Medium"/>
                  <a:cs typeface="Helvetica Neue Medium"/>
                  <a:sym typeface="Helvetica Neue Medium"/>
                </a:defRPr>
              </a:pPr>
              <a:endParaRPr kumimoji="0" sz="3200" b="0" i="0" u="none" strike="noStrike" kern="0" cap="none" spc="0" normalizeH="0" baseline="0" noProof="0" dirty="0">
                <a:ln>
                  <a:noFill/>
                </a:ln>
                <a:solidFill>
                  <a:srgbClr val="A9A9A9"/>
                </a:solidFill>
                <a:effectLst/>
                <a:uLnTx/>
                <a:uFillTx/>
                <a:latin typeface="AvenirNext LT Pro Regular" panose="020B0504020202020204" pitchFamily="34" charset="0"/>
                <a:ea typeface="Helvetica Neue Medium"/>
                <a:cs typeface="Helvetica Neue Medium"/>
                <a:sym typeface="Helvetica Neue Medium"/>
              </a:endParaRPr>
            </a:p>
          </p:txBody>
        </p:sp>
      </p:grpSp>
      <p:sp>
        <p:nvSpPr>
          <p:cNvPr id="13" name="Text Placeholder 25">
            <a:extLst>
              <a:ext uri="{FF2B5EF4-FFF2-40B4-BE49-F238E27FC236}">
                <a16:creationId xmlns:a16="http://schemas.microsoft.com/office/drawing/2014/main" id="{88AA4C21-94AF-450F-982B-54D4B0CF2BE1}"/>
              </a:ext>
            </a:extLst>
          </p:cNvPr>
          <p:cNvSpPr>
            <a:spLocks noGrp="1"/>
          </p:cNvSpPr>
          <p:nvPr>
            <p:ph type="body" sz="quarter" idx="19" hasCustomPrompt="1"/>
          </p:nvPr>
        </p:nvSpPr>
        <p:spPr>
          <a:xfrm>
            <a:off x="2583882" y="1339985"/>
            <a:ext cx="1992312" cy="1800875"/>
          </a:xfrm>
        </p:spPr>
        <p:txBody>
          <a:bodyPr/>
          <a:lstStyle>
            <a:lvl1pPr algn="ctr">
              <a:lnSpc>
                <a:spcPct val="90000"/>
              </a:lnSpc>
              <a:spcAft>
                <a:spcPts val="0"/>
              </a:spcAft>
              <a:defRPr sz="4800" b="1">
                <a:solidFill>
                  <a:schemeClr val="tx1"/>
                </a:solidFill>
              </a:defRPr>
            </a:lvl1pPr>
            <a:lvl2pPr marL="4763" indent="0" algn="ctr">
              <a:lnSpc>
                <a:spcPct val="90000"/>
              </a:lnSpc>
              <a:spcAft>
                <a:spcPts val="0"/>
              </a:spcAft>
              <a:buNone/>
              <a:defRPr sz="2400" b="1">
                <a:solidFill>
                  <a:schemeClr val="tx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5" name="Text Placeholder 25">
            <a:extLst>
              <a:ext uri="{FF2B5EF4-FFF2-40B4-BE49-F238E27FC236}">
                <a16:creationId xmlns:a16="http://schemas.microsoft.com/office/drawing/2014/main" id="{278985DE-12A0-4303-A711-7EE650385858}"/>
              </a:ext>
            </a:extLst>
          </p:cNvPr>
          <p:cNvSpPr>
            <a:spLocks noGrp="1"/>
          </p:cNvSpPr>
          <p:nvPr>
            <p:ph type="body" sz="quarter" idx="20" hasCustomPrompt="1"/>
          </p:nvPr>
        </p:nvSpPr>
        <p:spPr>
          <a:xfrm>
            <a:off x="2583882" y="3714188"/>
            <a:ext cx="1992312" cy="1800875"/>
          </a:xfrm>
        </p:spPr>
        <p:txBody>
          <a:bodyPr/>
          <a:lstStyle>
            <a:lvl1pPr algn="ctr">
              <a:lnSpc>
                <a:spcPct val="90000"/>
              </a:lnSpc>
              <a:spcAft>
                <a:spcPts val="0"/>
              </a:spcAft>
              <a:defRPr sz="4800" b="1">
                <a:solidFill>
                  <a:schemeClr val="tx1"/>
                </a:solidFill>
              </a:defRPr>
            </a:lvl1pPr>
            <a:lvl2pPr marL="4763" indent="0" algn="ctr">
              <a:lnSpc>
                <a:spcPct val="90000"/>
              </a:lnSpc>
              <a:spcAft>
                <a:spcPts val="0"/>
              </a:spcAft>
              <a:buNone/>
              <a:defRPr sz="2400" b="1">
                <a:solidFill>
                  <a:schemeClr val="tx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6" name="Text Placeholder 25">
            <a:extLst>
              <a:ext uri="{FF2B5EF4-FFF2-40B4-BE49-F238E27FC236}">
                <a16:creationId xmlns:a16="http://schemas.microsoft.com/office/drawing/2014/main" id="{2E5D043A-5662-4AC2-AB94-4C5C3E71651E}"/>
              </a:ext>
            </a:extLst>
          </p:cNvPr>
          <p:cNvSpPr>
            <a:spLocks noGrp="1"/>
          </p:cNvSpPr>
          <p:nvPr>
            <p:ph type="body" sz="quarter" idx="21" hasCustomPrompt="1"/>
          </p:nvPr>
        </p:nvSpPr>
        <p:spPr>
          <a:xfrm>
            <a:off x="7883564" y="1339986"/>
            <a:ext cx="1992312" cy="1800875"/>
          </a:xfrm>
        </p:spPr>
        <p:txBody>
          <a:bodyPr/>
          <a:lstStyle>
            <a:lvl1pPr algn="ctr">
              <a:lnSpc>
                <a:spcPct val="90000"/>
              </a:lnSpc>
              <a:spcAft>
                <a:spcPts val="0"/>
              </a:spcAft>
              <a:defRPr sz="4800" b="1">
                <a:solidFill>
                  <a:schemeClr val="tx1"/>
                </a:solidFill>
              </a:defRPr>
            </a:lvl1pPr>
            <a:lvl2pPr marL="4763" indent="0" algn="ctr">
              <a:lnSpc>
                <a:spcPct val="90000"/>
              </a:lnSpc>
              <a:spcAft>
                <a:spcPts val="0"/>
              </a:spcAft>
              <a:buNone/>
              <a:defRPr sz="2400" b="1">
                <a:solidFill>
                  <a:schemeClr val="tx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7" name="Text Placeholder 25">
            <a:extLst>
              <a:ext uri="{FF2B5EF4-FFF2-40B4-BE49-F238E27FC236}">
                <a16:creationId xmlns:a16="http://schemas.microsoft.com/office/drawing/2014/main" id="{9B86D0CE-5490-4F23-8E67-4C5B4BB41629}"/>
              </a:ext>
            </a:extLst>
          </p:cNvPr>
          <p:cNvSpPr>
            <a:spLocks noGrp="1"/>
          </p:cNvSpPr>
          <p:nvPr>
            <p:ph type="body" sz="quarter" idx="22" hasCustomPrompt="1"/>
          </p:nvPr>
        </p:nvSpPr>
        <p:spPr>
          <a:xfrm>
            <a:off x="7883564" y="3714189"/>
            <a:ext cx="1992312" cy="1800875"/>
          </a:xfrm>
        </p:spPr>
        <p:txBody>
          <a:bodyPr/>
          <a:lstStyle>
            <a:lvl1pPr algn="ctr">
              <a:lnSpc>
                <a:spcPct val="90000"/>
              </a:lnSpc>
              <a:spcAft>
                <a:spcPts val="0"/>
              </a:spcAft>
              <a:defRPr sz="4800" b="1">
                <a:solidFill>
                  <a:schemeClr val="tx1"/>
                </a:solidFill>
              </a:defRPr>
            </a:lvl1pPr>
            <a:lvl2pPr marL="4763" indent="0" algn="ctr">
              <a:lnSpc>
                <a:spcPct val="90000"/>
              </a:lnSpc>
              <a:spcAft>
                <a:spcPts val="0"/>
              </a:spcAft>
              <a:buNone/>
              <a:defRPr sz="2400" b="1">
                <a:solidFill>
                  <a:schemeClr val="tx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8" name="Date Placeholder 3">
            <a:extLst>
              <a:ext uri="{FF2B5EF4-FFF2-40B4-BE49-F238E27FC236}">
                <a16:creationId xmlns:a16="http://schemas.microsoft.com/office/drawing/2014/main" id="{C0AFC81B-C3F4-4A19-8BB7-F99C4D9E06DF}"/>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889588361"/>
      </p:ext>
    </p:extLst>
  </p:cSld>
  <p:clrMapOvr>
    <a:masterClrMapping/>
  </p:clrMapOvr>
  <p:extLst>
    <p:ext uri="{DCECCB84-F9BA-43D5-87BE-67443E8EF086}">
      <p15:sldGuideLst xmlns:p15="http://schemas.microsoft.com/office/powerpoint/2012/main">
        <p15:guide id="1" pos="559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our Stats Black">
    <p:bg>
      <p:bgPr>
        <a:solidFill>
          <a:schemeClr val="tx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AB539E6-7EAC-4AFF-B6E3-980861F2CF3D}"/>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85776C9A-F1EA-43AD-8B7A-F1432938968B}"/>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7" name="Text Placeholder 9">
            <a:extLst>
              <a:ext uri="{FF2B5EF4-FFF2-40B4-BE49-F238E27FC236}">
                <a16:creationId xmlns:a16="http://schemas.microsoft.com/office/drawing/2014/main" id="{286D8213-D72C-47AC-B221-FB80B73CC08A}"/>
              </a:ext>
            </a:extLst>
          </p:cNvPr>
          <p:cNvSpPr>
            <a:spLocks noGrp="1"/>
          </p:cNvSpPr>
          <p:nvPr>
            <p:ph type="body" sz="quarter" idx="13"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grpSp>
        <p:nvGrpSpPr>
          <p:cNvPr id="8" name="Group 7">
            <a:extLst>
              <a:ext uri="{FF2B5EF4-FFF2-40B4-BE49-F238E27FC236}">
                <a16:creationId xmlns:a16="http://schemas.microsoft.com/office/drawing/2014/main" id="{B077FEA3-C5EA-4E8A-80CE-CF196C28FD4E}"/>
              </a:ext>
            </a:extLst>
          </p:cNvPr>
          <p:cNvGrpSpPr/>
          <p:nvPr/>
        </p:nvGrpSpPr>
        <p:grpSpPr>
          <a:xfrm>
            <a:off x="1066800" y="1302960"/>
            <a:ext cx="10058400" cy="4294055"/>
            <a:chOff x="2363786" y="2811780"/>
            <a:chExt cx="19659600" cy="8229600"/>
          </a:xfrm>
        </p:grpSpPr>
        <p:sp>
          <p:nvSpPr>
            <p:cNvPr id="9" name="Rectangle">
              <a:extLst>
                <a:ext uri="{FF2B5EF4-FFF2-40B4-BE49-F238E27FC236}">
                  <a16:creationId xmlns:a16="http://schemas.microsoft.com/office/drawing/2014/main" id="{2C980C48-E9B7-4DF2-8B91-B5C9AAAD201E}"/>
                </a:ext>
              </a:extLst>
            </p:cNvPr>
            <p:cNvSpPr/>
            <p:nvPr/>
          </p:nvSpPr>
          <p:spPr>
            <a:xfrm>
              <a:off x="2363786" y="6858000"/>
              <a:ext cx="19659600" cy="73152"/>
            </a:xfrm>
            <a:prstGeom prst="rect">
              <a:avLst/>
            </a:prstGeom>
            <a:solidFill>
              <a:schemeClr val="tx1">
                <a:lumMod val="50000"/>
                <a:lumOff val="50000"/>
              </a:schemeClr>
            </a:solidFill>
            <a:ln w="12700">
              <a:miter lim="400000"/>
            </a:ln>
          </p:spPr>
          <p:txBody>
            <a:bodyPr lIns="50800" tIns="50800" rIns="50800" bIns="50800" anchor="ctr"/>
            <a:lstStyle/>
            <a:p>
              <a:pPr marL="0" marR="0" lvl="0" indent="0" algn="ctr" defTabSz="457200" eaLnBrk="1" fontAlgn="auto" latinLnBrk="0" hangingPunct="1">
                <a:lnSpc>
                  <a:spcPct val="100000"/>
                </a:lnSpc>
                <a:spcBef>
                  <a:spcPts val="0"/>
                </a:spcBef>
                <a:spcAft>
                  <a:spcPts val="0"/>
                </a:spcAft>
                <a:buClrTx/>
                <a:buSzTx/>
                <a:buFontTx/>
                <a:buNone/>
                <a:tabLst/>
                <a:defRPr sz="3200" spc="0">
                  <a:solidFill>
                    <a:srgbClr val="A9A9A9"/>
                  </a:solidFill>
                  <a:latin typeface="Helvetica Neue Medium"/>
                  <a:ea typeface="Helvetica Neue Medium"/>
                  <a:cs typeface="Helvetica Neue Medium"/>
                  <a:sym typeface="Helvetica Neue Medium"/>
                </a:defRPr>
              </a:pPr>
              <a:endParaRPr kumimoji="0" sz="3200" b="0" i="0" u="none" strike="noStrike" kern="0" cap="none" spc="0" normalizeH="0" baseline="0" noProof="0" dirty="0">
                <a:ln>
                  <a:noFill/>
                </a:ln>
                <a:solidFill>
                  <a:schemeClr val="bg1"/>
                </a:solidFill>
                <a:effectLst/>
                <a:uLnTx/>
                <a:uFillTx/>
                <a:latin typeface="AvenirNext LT Pro Regular" panose="020B0504020202020204" pitchFamily="34" charset="0"/>
                <a:ea typeface="Helvetica Neue Medium"/>
                <a:cs typeface="Helvetica Neue Medium"/>
                <a:sym typeface="Helvetica Neue Medium"/>
              </a:endParaRPr>
            </a:p>
          </p:txBody>
        </p:sp>
        <p:sp>
          <p:nvSpPr>
            <p:cNvPr id="10" name="Rectangle">
              <a:extLst>
                <a:ext uri="{FF2B5EF4-FFF2-40B4-BE49-F238E27FC236}">
                  <a16:creationId xmlns:a16="http://schemas.microsoft.com/office/drawing/2014/main" id="{EBE704B1-F186-4B5D-9DE5-B80E5DB5BF5F}"/>
                </a:ext>
              </a:extLst>
            </p:cNvPr>
            <p:cNvSpPr/>
            <p:nvPr/>
          </p:nvSpPr>
          <p:spPr>
            <a:xfrm rot="5400000">
              <a:off x="8078786" y="6890004"/>
              <a:ext cx="8229600" cy="73152"/>
            </a:xfrm>
            <a:prstGeom prst="rect">
              <a:avLst/>
            </a:prstGeom>
            <a:solidFill>
              <a:schemeClr val="tx1">
                <a:lumMod val="50000"/>
                <a:lumOff val="50000"/>
              </a:schemeClr>
            </a:solidFill>
            <a:ln w="12700">
              <a:miter lim="400000"/>
            </a:ln>
          </p:spPr>
          <p:txBody>
            <a:bodyPr lIns="50800" tIns="50800" rIns="50800" bIns="50800" anchor="ctr"/>
            <a:lstStyle/>
            <a:p>
              <a:pPr marL="0" marR="0" lvl="0" indent="0" algn="ctr" defTabSz="457200" eaLnBrk="1" fontAlgn="auto" latinLnBrk="0" hangingPunct="1">
                <a:lnSpc>
                  <a:spcPct val="100000"/>
                </a:lnSpc>
                <a:spcBef>
                  <a:spcPts val="0"/>
                </a:spcBef>
                <a:spcAft>
                  <a:spcPts val="0"/>
                </a:spcAft>
                <a:buClrTx/>
                <a:buSzTx/>
                <a:buFontTx/>
                <a:buNone/>
                <a:tabLst/>
                <a:defRPr sz="3200" spc="0">
                  <a:solidFill>
                    <a:srgbClr val="A9A9A9"/>
                  </a:solidFill>
                  <a:latin typeface="Helvetica Neue Medium"/>
                  <a:ea typeface="Helvetica Neue Medium"/>
                  <a:cs typeface="Helvetica Neue Medium"/>
                  <a:sym typeface="Helvetica Neue Medium"/>
                </a:defRPr>
              </a:pPr>
              <a:endParaRPr kumimoji="0" sz="3200" b="0" i="0" u="none" strike="noStrike" kern="0" cap="none" spc="0" normalizeH="0" baseline="0" noProof="0" dirty="0">
                <a:ln>
                  <a:noFill/>
                </a:ln>
                <a:solidFill>
                  <a:schemeClr val="bg1"/>
                </a:solidFill>
                <a:effectLst/>
                <a:uLnTx/>
                <a:uFillTx/>
                <a:latin typeface="AvenirNext LT Pro Regular" panose="020B0504020202020204" pitchFamily="34" charset="0"/>
                <a:ea typeface="Helvetica Neue Medium"/>
                <a:cs typeface="Helvetica Neue Medium"/>
                <a:sym typeface="Helvetica Neue Medium"/>
              </a:endParaRPr>
            </a:p>
          </p:txBody>
        </p:sp>
        <p:sp>
          <p:nvSpPr>
            <p:cNvPr id="11" name="Rectangle">
              <a:extLst>
                <a:ext uri="{FF2B5EF4-FFF2-40B4-BE49-F238E27FC236}">
                  <a16:creationId xmlns:a16="http://schemas.microsoft.com/office/drawing/2014/main" id="{5503E041-DBB6-4971-97B5-ABB1212D3282}"/>
                </a:ext>
              </a:extLst>
            </p:cNvPr>
            <p:cNvSpPr/>
            <p:nvPr/>
          </p:nvSpPr>
          <p:spPr>
            <a:xfrm>
              <a:off x="11507787" y="6858000"/>
              <a:ext cx="1371600" cy="73152"/>
            </a:xfrm>
            <a:prstGeom prst="rect">
              <a:avLst/>
            </a:prstGeom>
            <a:gradFill>
              <a:gsLst>
                <a:gs pos="0">
                  <a:srgbClr val="924BF2"/>
                </a:gs>
                <a:gs pos="100000">
                  <a:srgbClr val="F52493">
                    <a:hueOff val="16109722"/>
                    <a:satOff val="32575"/>
                    <a:lumOff val="14117"/>
                  </a:srgbClr>
                </a:gs>
              </a:gsLst>
              <a:lin ang="12553575"/>
            </a:gradFill>
            <a:ln w="12700">
              <a:miter lim="400000"/>
            </a:ln>
          </p:spPr>
          <p:txBody>
            <a:bodyPr lIns="50800" tIns="50800" rIns="50800" bIns="50800" anchor="ctr"/>
            <a:lstStyle/>
            <a:p>
              <a:pPr marL="0" marR="0" lvl="0" indent="0" algn="ctr" defTabSz="457200" eaLnBrk="1" fontAlgn="auto" latinLnBrk="0" hangingPunct="1">
                <a:lnSpc>
                  <a:spcPct val="100000"/>
                </a:lnSpc>
                <a:spcBef>
                  <a:spcPts val="0"/>
                </a:spcBef>
                <a:spcAft>
                  <a:spcPts val="0"/>
                </a:spcAft>
                <a:buClrTx/>
                <a:buSzTx/>
                <a:buFontTx/>
                <a:buNone/>
                <a:tabLst/>
                <a:defRPr sz="3200" spc="0">
                  <a:solidFill>
                    <a:srgbClr val="A9A9A9"/>
                  </a:solidFill>
                  <a:latin typeface="Helvetica Neue Medium"/>
                  <a:ea typeface="Helvetica Neue Medium"/>
                  <a:cs typeface="Helvetica Neue Medium"/>
                  <a:sym typeface="Helvetica Neue Medium"/>
                </a:defRPr>
              </a:pPr>
              <a:endParaRPr kumimoji="0" sz="3200" b="0" i="0" u="none" strike="noStrike" kern="0" cap="none" spc="0" normalizeH="0" baseline="0" noProof="0" dirty="0">
                <a:ln>
                  <a:noFill/>
                </a:ln>
                <a:solidFill>
                  <a:schemeClr val="bg1"/>
                </a:solidFill>
                <a:effectLst/>
                <a:uLnTx/>
                <a:uFillTx/>
                <a:latin typeface="AvenirNext LT Pro Regular" panose="020B0504020202020204" pitchFamily="34" charset="0"/>
                <a:ea typeface="Helvetica Neue Medium"/>
                <a:cs typeface="Helvetica Neue Medium"/>
                <a:sym typeface="Helvetica Neue Medium"/>
              </a:endParaRPr>
            </a:p>
          </p:txBody>
        </p:sp>
        <p:sp>
          <p:nvSpPr>
            <p:cNvPr id="12" name="Rectangle">
              <a:extLst>
                <a:ext uri="{FF2B5EF4-FFF2-40B4-BE49-F238E27FC236}">
                  <a16:creationId xmlns:a16="http://schemas.microsoft.com/office/drawing/2014/main" id="{672443E5-79AE-411B-9A8E-3BE23AB9DA69}"/>
                </a:ext>
              </a:extLst>
            </p:cNvPr>
            <p:cNvSpPr/>
            <p:nvPr/>
          </p:nvSpPr>
          <p:spPr>
            <a:xfrm rot="5400000">
              <a:off x="11507786" y="6890004"/>
              <a:ext cx="1371600" cy="73152"/>
            </a:xfrm>
            <a:prstGeom prst="rect">
              <a:avLst/>
            </a:prstGeom>
            <a:gradFill>
              <a:gsLst>
                <a:gs pos="0">
                  <a:srgbClr val="924BF2"/>
                </a:gs>
                <a:gs pos="100000">
                  <a:srgbClr val="F52493">
                    <a:hueOff val="16109722"/>
                    <a:satOff val="32575"/>
                    <a:lumOff val="14117"/>
                  </a:srgbClr>
                </a:gs>
              </a:gsLst>
              <a:lin ang="12000000" scaled="0"/>
            </a:gradFill>
            <a:ln w="12700">
              <a:miter lim="400000"/>
            </a:ln>
          </p:spPr>
          <p:txBody>
            <a:bodyPr lIns="50800" tIns="50800" rIns="50800" bIns="50800" anchor="ctr"/>
            <a:lstStyle/>
            <a:p>
              <a:pPr marL="0" marR="0" lvl="0" indent="0" algn="ctr" defTabSz="457200" eaLnBrk="1" fontAlgn="auto" latinLnBrk="0" hangingPunct="1">
                <a:lnSpc>
                  <a:spcPct val="100000"/>
                </a:lnSpc>
                <a:spcBef>
                  <a:spcPts val="0"/>
                </a:spcBef>
                <a:spcAft>
                  <a:spcPts val="0"/>
                </a:spcAft>
                <a:buClrTx/>
                <a:buSzTx/>
                <a:buFontTx/>
                <a:buNone/>
                <a:tabLst/>
                <a:defRPr sz="3200" spc="0">
                  <a:solidFill>
                    <a:srgbClr val="A9A9A9"/>
                  </a:solidFill>
                  <a:latin typeface="Helvetica Neue Medium"/>
                  <a:ea typeface="Helvetica Neue Medium"/>
                  <a:cs typeface="Helvetica Neue Medium"/>
                  <a:sym typeface="Helvetica Neue Medium"/>
                </a:defRPr>
              </a:pPr>
              <a:endParaRPr kumimoji="0" sz="3200" b="0" i="0" u="none" strike="noStrike" kern="0" cap="none" spc="0" normalizeH="0" baseline="0" noProof="0" dirty="0">
                <a:ln>
                  <a:noFill/>
                </a:ln>
                <a:solidFill>
                  <a:schemeClr val="bg1"/>
                </a:solidFill>
                <a:effectLst/>
                <a:uLnTx/>
                <a:uFillTx/>
                <a:latin typeface="AvenirNext LT Pro Regular" panose="020B0504020202020204" pitchFamily="34" charset="0"/>
                <a:ea typeface="Helvetica Neue Medium"/>
                <a:cs typeface="Helvetica Neue Medium"/>
                <a:sym typeface="Helvetica Neue Medium"/>
              </a:endParaRPr>
            </a:p>
          </p:txBody>
        </p:sp>
      </p:grpSp>
      <p:sp>
        <p:nvSpPr>
          <p:cNvPr id="13" name="Text Placeholder 25">
            <a:extLst>
              <a:ext uri="{FF2B5EF4-FFF2-40B4-BE49-F238E27FC236}">
                <a16:creationId xmlns:a16="http://schemas.microsoft.com/office/drawing/2014/main" id="{88AA4C21-94AF-450F-982B-54D4B0CF2BE1}"/>
              </a:ext>
            </a:extLst>
          </p:cNvPr>
          <p:cNvSpPr>
            <a:spLocks noGrp="1"/>
          </p:cNvSpPr>
          <p:nvPr>
            <p:ph type="body" sz="quarter" idx="19" hasCustomPrompt="1"/>
          </p:nvPr>
        </p:nvSpPr>
        <p:spPr>
          <a:xfrm>
            <a:off x="2583882" y="1339985"/>
            <a:ext cx="1992312" cy="1800875"/>
          </a:xfrm>
        </p:spPr>
        <p:txBody>
          <a:bodyPr/>
          <a:lstStyle>
            <a:lvl1pPr algn="ctr">
              <a:lnSpc>
                <a:spcPct val="90000"/>
              </a:lnSpc>
              <a:spcAft>
                <a:spcPts val="0"/>
              </a:spcAft>
              <a:defRPr sz="4800" b="1">
                <a:solidFill>
                  <a:schemeClr val="bg1"/>
                </a:solidFill>
              </a:defRPr>
            </a:lvl1pPr>
            <a:lvl2pPr marL="4763" indent="0" algn="ctr">
              <a:lnSpc>
                <a:spcPct val="90000"/>
              </a:lnSpc>
              <a:spcAft>
                <a:spcPts val="0"/>
              </a:spcAft>
              <a:buNone/>
              <a:defRPr sz="2400" b="1">
                <a:solidFill>
                  <a:schemeClr val="bg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5" name="Text Placeholder 25">
            <a:extLst>
              <a:ext uri="{FF2B5EF4-FFF2-40B4-BE49-F238E27FC236}">
                <a16:creationId xmlns:a16="http://schemas.microsoft.com/office/drawing/2014/main" id="{278985DE-12A0-4303-A711-7EE650385858}"/>
              </a:ext>
            </a:extLst>
          </p:cNvPr>
          <p:cNvSpPr>
            <a:spLocks noGrp="1"/>
          </p:cNvSpPr>
          <p:nvPr>
            <p:ph type="body" sz="quarter" idx="20" hasCustomPrompt="1"/>
          </p:nvPr>
        </p:nvSpPr>
        <p:spPr>
          <a:xfrm>
            <a:off x="2583882" y="3714188"/>
            <a:ext cx="1992312" cy="1800875"/>
          </a:xfrm>
        </p:spPr>
        <p:txBody>
          <a:bodyPr/>
          <a:lstStyle>
            <a:lvl1pPr algn="ctr">
              <a:lnSpc>
                <a:spcPct val="90000"/>
              </a:lnSpc>
              <a:spcAft>
                <a:spcPts val="0"/>
              </a:spcAft>
              <a:defRPr sz="4800" b="1">
                <a:solidFill>
                  <a:schemeClr val="bg1"/>
                </a:solidFill>
              </a:defRPr>
            </a:lvl1pPr>
            <a:lvl2pPr marL="4763" indent="0" algn="ctr">
              <a:lnSpc>
                <a:spcPct val="90000"/>
              </a:lnSpc>
              <a:spcAft>
                <a:spcPts val="0"/>
              </a:spcAft>
              <a:buNone/>
              <a:defRPr sz="2400" b="1">
                <a:solidFill>
                  <a:schemeClr val="bg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6" name="Text Placeholder 25">
            <a:extLst>
              <a:ext uri="{FF2B5EF4-FFF2-40B4-BE49-F238E27FC236}">
                <a16:creationId xmlns:a16="http://schemas.microsoft.com/office/drawing/2014/main" id="{2E5D043A-5662-4AC2-AB94-4C5C3E71651E}"/>
              </a:ext>
            </a:extLst>
          </p:cNvPr>
          <p:cNvSpPr>
            <a:spLocks noGrp="1"/>
          </p:cNvSpPr>
          <p:nvPr>
            <p:ph type="body" sz="quarter" idx="21" hasCustomPrompt="1"/>
          </p:nvPr>
        </p:nvSpPr>
        <p:spPr>
          <a:xfrm>
            <a:off x="7883564" y="1339986"/>
            <a:ext cx="1992312" cy="1800875"/>
          </a:xfrm>
        </p:spPr>
        <p:txBody>
          <a:bodyPr/>
          <a:lstStyle>
            <a:lvl1pPr algn="ctr">
              <a:lnSpc>
                <a:spcPct val="90000"/>
              </a:lnSpc>
              <a:spcAft>
                <a:spcPts val="0"/>
              </a:spcAft>
              <a:defRPr sz="4800" b="1">
                <a:solidFill>
                  <a:schemeClr val="bg1"/>
                </a:solidFill>
              </a:defRPr>
            </a:lvl1pPr>
            <a:lvl2pPr marL="4763" indent="0" algn="ctr">
              <a:lnSpc>
                <a:spcPct val="90000"/>
              </a:lnSpc>
              <a:spcAft>
                <a:spcPts val="0"/>
              </a:spcAft>
              <a:buNone/>
              <a:defRPr sz="2400" b="1">
                <a:solidFill>
                  <a:schemeClr val="bg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7" name="Text Placeholder 25">
            <a:extLst>
              <a:ext uri="{FF2B5EF4-FFF2-40B4-BE49-F238E27FC236}">
                <a16:creationId xmlns:a16="http://schemas.microsoft.com/office/drawing/2014/main" id="{9B86D0CE-5490-4F23-8E67-4C5B4BB41629}"/>
              </a:ext>
            </a:extLst>
          </p:cNvPr>
          <p:cNvSpPr>
            <a:spLocks noGrp="1"/>
          </p:cNvSpPr>
          <p:nvPr>
            <p:ph type="body" sz="quarter" idx="22" hasCustomPrompt="1"/>
          </p:nvPr>
        </p:nvSpPr>
        <p:spPr>
          <a:xfrm>
            <a:off x="7883564" y="3714189"/>
            <a:ext cx="1992312" cy="1800875"/>
          </a:xfrm>
        </p:spPr>
        <p:txBody>
          <a:bodyPr/>
          <a:lstStyle>
            <a:lvl1pPr algn="ctr">
              <a:lnSpc>
                <a:spcPct val="90000"/>
              </a:lnSpc>
              <a:spcAft>
                <a:spcPts val="0"/>
              </a:spcAft>
              <a:defRPr sz="4800" b="1">
                <a:solidFill>
                  <a:schemeClr val="bg1"/>
                </a:solidFill>
              </a:defRPr>
            </a:lvl1pPr>
            <a:lvl2pPr marL="4763" indent="0" algn="ctr">
              <a:lnSpc>
                <a:spcPct val="90000"/>
              </a:lnSpc>
              <a:spcAft>
                <a:spcPts val="0"/>
              </a:spcAft>
              <a:buNone/>
              <a:defRPr sz="2400" b="1">
                <a:solidFill>
                  <a:schemeClr val="bg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8" name="Date Placeholder 3">
            <a:extLst>
              <a:ext uri="{FF2B5EF4-FFF2-40B4-BE49-F238E27FC236}">
                <a16:creationId xmlns:a16="http://schemas.microsoft.com/office/drawing/2014/main" id="{2C713A3E-DDE0-4FF3-9609-DC12C0360232}"/>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946165649"/>
      </p:ext>
    </p:extLst>
  </p:cSld>
  <p:clrMapOvr>
    <a:masterClrMapping/>
  </p:clrMapOvr>
  <p:extLst>
    <p:ext uri="{DCECCB84-F9BA-43D5-87BE-67443E8EF086}">
      <p15:sldGuideLst xmlns:p15="http://schemas.microsoft.com/office/powerpoint/2012/main">
        <p15:guide id="1" pos="559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ontent B + Pic">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92651EB-37EA-4A38-BCD2-9C208705C55C}"/>
              </a:ext>
            </a:extLst>
          </p:cNvPr>
          <p:cNvSpPr>
            <a:spLocks noGrp="1"/>
          </p:cNvSpPr>
          <p:nvPr>
            <p:ph type="pic" sz="quarter" idx="15"/>
          </p:nvPr>
        </p:nvSpPr>
        <p:spPr>
          <a:xfrm>
            <a:off x="0" y="0"/>
            <a:ext cx="12192000" cy="6858000"/>
          </a:xfrm>
          <a:pattFill prst="wdUpDiag">
            <a:fgClr>
              <a:schemeClr val="bg1"/>
            </a:fgClr>
            <a:bgClr>
              <a:schemeClr val="bg2"/>
            </a:bgClr>
          </a:pattFill>
        </p:spPr>
        <p:txBody>
          <a:bodyPr lIns="274320" rIns="274320"/>
          <a:lstStyle>
            <a:lvl1pPr>
              <a:defRPr sz="1600" b="1"/>
            </a:lvl1pPr>
          </a:lstStyle>
          <a:p>
            <a:r>
              <a:rPr lang="en-US"/>
              <a:t>Click icon to add picture</a:t>
            </a:r>
          </a:p>
        </p:txBody>
      </p:sp>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lang="en-US" sz="3200" b="0" kern="1200" dirty="0">
                <a:solidFill>
                  <a:schemeClr val="bg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4762500" cy="4114801"/>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defRPr>
                <a:solidFill>
                  <a:schemeClr val="bg1"/>
                </a:solidFill>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9" name="Text Placeholder 9">
            <a:extLst>
              <a:ext uri="{FF2B5EF4-FFF2-40B4-BE49-F238E27FC236}">
                <a16:creationId xmlns:a16="http://schemas.microsoft.com/office/drawing/2014/main" id="{F8D40960-B2FC-4250-843C-056800273652}"/>
              </a:ext>
            </a:extLst>
          </p:cNvPr>
          <p:cNvSpPr>
            <a:spLocks noGrp="1"/>
          </p:cNvSpPr>
          <p:nvPr>
            <p:ph type="body" sz="quarter" idx="14"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11" name="Date Placeholder 3">
            <a:extLst>
              <a:ext uri="{FF2B5EF4-FFF2-40B4-BE49-F238E27FC236}">
                <a16:creationId xmlns:a16="http://schemas.microsoft.com/office/drawing/2014/main" id="{6DC06EBD-1589-4C52-9F97-5933A6032B2E}"/>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8357957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B + Eight Pic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EB6743-8370-4B70-9386-A26F899B8BA8}"/>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a:xfrm>
            <a:off x="1066800" y="1066800"/>
            <a:ext cx="4762500" cy="609600"/>
          </a:xfrm>
        </p:spPr>
        <p:txBody>
          <a:bodyPr/>
          <a:lstStyle>
            <a:lvl1pPr algn="l" defTabSz="914400" rtl="0" eaLnBrk="1" latinLnBrk="0" hangingPunct="1">
              <a:lnSpc>
                <a:spcPct val="90000"/>
              </a:lnSpc>
              <a:spcBef>
                <a:spcPct val="0"/>
              </a:spcBef>
              <a:buNone/>
              <a:defRPr lang="en-US" sz="3200" b="0" kern="1200" dirty="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2971800" cy="41148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10" name="Text Placeholder 9">
            <a:extLst>
              <a:ext uri="{FF2B5EF4-FFF2-40B4-BE49-F238E27FC236}">
                <a16:creationId xmlns:a16="http://schemas.microsoft.com/office/drawing/2014/main" id="{A06AED1E-5D97-49DB-9743-AA345D9C7782}"/>
              </a:ext>
            </a:extLst>
          </p:cNvPr>
          <p:cNvSpPr>
            <a:spLocks noGrp="1"/>
          </p:cNvSpPr>
          <p:nvPr>
            <p:ph type="body" sz="quarter" idx="15"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1" name="Picture Placeholder 2">
            <a:extLst>
              <a:ext uri="{FF2B5EF4-FFF2-40B4-BE49-F238E27FC236}">
                <a16:creationId xmlns:a16="http://schemas.microsoft.com/office/drawing/2014/main" id="{CDED7BBE-3001-44AC-91FF-081F0062A12A}"/>
              </a:ext>
            </a:extLst>
          </p:cNvPr>
          <p:cNvSpPr>
            <a:spLocks noGrp="1"/>
          </p:cNvSpPr>
          <p:nvPr>
            <p:ph type="pic" sz="quarter" idx="20"/>
          </p:nvPr>
        </p:nvSpPr>
        <p:spPr>
          <a:xfrm>
            <a:off x="10533888" y="1066800"/>
            <a:ext cx="1124712" cy="2231136"/>
          </a:xfrm>
          <a:pattFill prst="wdUpDiag">
            <a:fgClr>
              <a:schemeClr val="bg2"/>
            </a:fgClr>
            <a:bgClr>
              <a:schemeClr val="bg1"/>
            </a:bgClr>
          </a:pattFill>
        </p:spPr>
        <p:txBody>
          <a:bodyPr lIns="91440" rIns="91440"/>
          <a:lstStyle>
            <a:lvl1pPr>
              <a:defRPr sz="1600" b="1"/>
            </a:lvl1pPr>
          </a:lstStyle>
          <a:p>
            <a:r>
              <a:rPr lang="en-US"/>
              <a:t>Click icon to add picture</a:t>
            </a:r>
          </a:p>
        </p:txBody>
      </p:sp>
      <p:sp>
        <p:nvSpPr>
          <p:cNvPr id="12" name="Picture Placeholder 2">
            <a:extLst>
              <a:ext uri="{FF2B5EF4-FFF2-40B4-BE49-F238E27FC236}">
                <a16:creationId xmlns:a16="http://schemas.microsoft.com/office/drawing/2014/main" id="{1E1CA188-A852-414E-B72F-E4FA755F9678}"/>
              </a:ext>
            </a:extLst>
          </p:cNvPr>
          <p:cNvSpPr>
            <a:spLocks noGrp="1"/>
          </p:cNvSpPr>
          <p:nvPr>
            <p:ph type="pic" sz="quarter" idx="21"/>
          </p:nvPr>
        </p:nvSpPr>
        <p:spPr>
          <a:xfrm>
            <a:off x="10533888" y="3558609"/>
            <a:ext cx="1124712" cy="2231136"/>
          </a:xfrm>
          <a:pattFill prst="wdUpDiag">
            <a:fgClr>
              <a:schemeClr val="bg2"/>
            </a:fgClr>
            <a:bgClr>
              <a:schemeClr val="bg1"/>
            </a:bgClr>
          </a:pattFill>
        </p:spPr>
        <p:txBody>
          <a:bodyPr lIns="91440" rIns="91440"/>
          <a:lstStyle>
            <a:lvl1pPr>
              <a:defRPr sz="1600" b="1"/>
            </a:lvl1pPr>
          </a:lstStyle>
          <a:p>
            <a:r>
              <a:rPr lang="en-US"/>
              <a:t>Click icon to add picture</a:t>
            </a:r>
          </a:p>
        </p:txBody>
      </p:sp>
      <p:sp>
        <p:nvSpPr>
          <p:cNvPr id="13" name="Picture Placeholder 2">
            <a:extLst>
              <a:ext uri="{FF2B5EF4-FFF2-40B4-BE49-F238E27FC236}">
                <a16:creationId xmlns:a16="http://schemas.microsoft.com/office/drawing/2014/main" id="{495BF25A-E5B9-43A2-AA82-4BC4058D0F85}"/>
              </a:ext>
            </a:extLst>
          </p:cNvPr>
          <p:cNvSpPr>
            <a:spLocks noGrp="1"/>
          </p:cNvSpPr>
          <p:nvPr>
            <p:ph type="pic" sz="quarter" idx="22"/>
          </p:nvPr>
        </p:nvSpPr>
        <p:spPr>
          <a:xfrm>
            <a:off x="6362700" y="1066800"/>
            <a:ext cx="1124712" cy="2231136"/>
          </a:xfrm>
          <a:pattFill prst="wdUpDiag">
            <a:fgClr>
              <a:schemeClr val="bg2"/>
            </a:fgClr>
            <a:bgClr>
              <a:schemeClr val="bg1"/>
            </a:bgClr>
          </a:pattFill>
        </p:spPr>
        <p:txBody>
          <a:bodyPr lIns="91440" rIns="91440"/>
          <a:lstStyle>
            <a:lvl1pPr>
              <a:defRPr sz="1600" b="1"/>
            </a:lvl1pPr>
          </a:lstStyle>
          <a:p>
            <a:r>
              <a:rPr lang="en-US"/>
              <a:t>Click icon to add picture</a:t>
            </a:r>
          </a:p>
        </p:txBody>
      </p:sp>
      <p:sp>
        <p:nvSpPr>
          <p:cNvPr id="14" name="Picture Placeholder 2">
            <a:extLst>
              <a:ext uri="{FF2B5EF4-FFF2-40B4-BE49-F238E27FC236}">
                <a16:creationId xmlns:a16="http://schemas.microsoft.com/office/drawing/2014/main" id="{516DACBD-50F4-447A-AC97-3274C3F83A62}"/>
              </a:ext>
            </a:extLst>
          </p:cNvPr>
          <p:cNvSpPr>
            <a:spLocks noGrp="1"/>
          </p:cNvSpPr>
          <p:nvPr>
            <p:ph type="pic" sz="quarter" idx="23"/>
          </p:nvPr>
        </p:nvSpPr>
        <p:spPr>
          <a:xfrm>
            <a:off x="6362700" y="3558609"/>
            <a:ext cx="1124712" cy="2231136"/>
          </a:xfrm>
          <a:pattFill prst="wdUpDiag">
            <a:fgClr>
              <a:schemeClr val="bg2"/>
            </a:fgClr>
            <a:bgClr>
              <a:schemeClr val="bg1"/>
            </a:bgClr>
          </a:pattFill>
        </p:spPr>
        <p:txBody>
          <a:bodyPr lIns="91440" rIns="91440"/>
          <a:lstStyle>
            <a:lvl1pPr>
              <a:defRPr sz="1600" b="1"/>
            </a:lvl1pPr>
          </a:lstStyle>
          <a:p>
            <a:r>
              <a:rPr lang="en-US"/>
              <a:t>Click icon to add picture</a:t>
            </a:r>
          </a:p>
        </p:txBody>
      </p:sp>
      <p:sp>
        <p:nvSpPr>
          <p:cNvPr id="15" name="Picture Placeholder 2">
            <a:extLst>
              <a:ext uri="{FF2B5EF4-FFF2-40B4-BE49-F238E27FC236}">
                <a16:creationId xmlns:a16="http://schemas.microsoft.com/office/drawing/2014/main" id="{4C70597D-B761-4C8B-A8E4-60D38C9A97FF}"/>
              </a:ext>
            </a:extLst>
          </p:cNvPr>
          <p:cNvSpPr>
            <a:spLocks noGrp="1"/>
          </p:cNvSpPr>
          <p:nvPr>
            <p:ph type="pic" sz="quarter" idx="24"/>
          </p:nvPr>
        </p:nvSpPr>
        <p:spPr>
          <a:xfrm>
            <a:off x="7753096" y="1066800"/>
            <a:ext cx="1124712" cy="2231136"/>
          </a:xfrm>
          <a:pattFill prst="wdUpDiag">
            <a:fgClr>
              <a:schemeClr val="bg2"/>
            </a:fgClr>
            <a:bgClr>
              <a:schemeClr val="bg1"/>
            </a:bgClr>
          </a:pattFill>
        </p:spPr>
        <p:txBody>
          <a:bodyPr lIns="91440" rIns="91440"/>
          <a:lstStyle>
            <a:lvl1pPr>
              <a:defRPr sz="1600" b="1"/>
            </a:lvl1pPr>
          </a:lstStyle>
          <a:p>
            <a:r>
              <a:rPr lang="en-US"/>
              <a:t>Click icon to add picture</a:t>
            </a:r>
          </a:p>
        </p:txBody>
      </p:sp>
      <p:sp>
        <p:nvSpPr>
          <p:cNvPr id="16" name="Picture Placeholder 2">
            <a:extLst>
              <a:ext uri="{FF2B5EF4-FFF2-40B4-BE49-F238E27FC236}">
                <a16:creationId xmlns:a16="http://schemas.microsoft.com/office/drawing/2014/main" id="{AEB26504-27C9-42A4-B48B-ABDD6B9515C3}"/>
              </a:ext>
            </a:extLst>
          </p:cNvPr>
          <p:cNvSpPr>
            <a:spLocks noGrp="1"/>
          </p:cNvSpPr>
          <p:nvPr>
            <p:ph type="pic" sz="quarter" idx="25"/>
          </p:nvPr>
        </p:nvSpPr>
        <p:spPr>
          <a:xfrm>
            <a:off x="7753096" y="3558609"/>
            <a:ext cx="1124712" cy="2231136"/>
          </a:xfrm>
          <a:pattFill prst="wdUpDiag">
            <a:fgClr>
              <a:schemeClr val="bg2"/>
            </a:fgClr>
            <a:bgClr>
              <a:schemeClr val="bg1"/>
            </a:bgClr>
          </a:pattFill>
        </p:spPr>
        <p:txBody>
          <a:bodyPr lIns="91440" rIns="91440"/>
          <a:lstStyle>
            <a:lvl1pPr>
              <a:defRPr sz="1600" b="1"/>
            </a:lvl1pPr>
          </a:lstStyle>
          <a:p>
            <a:r>
              <a:rPr lang="en-US"/>
              <a:t>Click icon to add picture</a:t>
            </a:r>
          </a:p>
        </p:txBody>
      </p:sp>
      <p:sp>
        <p:nvSpPr>
          <p:cNvPr id="17" name="Picture Placeholder 2">
            <a:extLst>
              <a:ext uri="{FF2B5EF4-FFF2-40B4-BE49-F238E27FC236}">
                <a16:creationId xmlns:a16="http://schemas.microsoft.com/office/drawing/2014/main" id="{95A070FE-3890-4770-A21E-2518B2AF0ACA}"/>
              </a:ext>
            </a:extLst>
          </p:cNvPr>
          <p:cNvSpPr>
            <a:spLocks noGrp="1"/>
          </p:cNvSpPr>
          <p:nvPr>
            <p:ph type="pic" sz="quarter" idx="26"/>
          </p:nvPr>
        </p:nvSpPr>
        <p:spPr>
          <a:xfrm>
            <a:off x="9143492" y="1066800"/>
            <a:ext cx="1124712" cy="2231136"/>
          </a:xfrm>
          <a:pattFill prst="wdUpDiag">
            <a:fgClr>
              <a:schemeClr val="bg2"/>
            </a:fgClr>
            <a:bgClr>
              <a:schemeClr val="bg1"/>
            </a:bgClr>
          </a:pattFill>
        </p:spPr>
        <p:txBody>
          <a:bodyPr lIns="91440" rIns="91440"/>
          <a:lstStyle>
            <a:lvl1pPr>
              <a:defRPr sz="1600" b="1"/>
            </a:lvl1pPr>
          </a:lstStyle>
          <a:p>
            <a:r>
              <a:rPr lang="en-US"/>
              <a:t>Click icon to add picture</a:t>
            </a:r>
          </a:p>
        </p:txBody>
      </p:sp>
      <p:sp>
        <p:nvSpPr>
          <p:cNvPr id="18" name="Picture Placeholder 2">
            <a:extLst>
              <a:ext uri="{FF2B5EF4-FFF2-40B4-BE49-F238E27FC236}">
                <a16:creationId xmlns:a16="http://schemas.microsoft.com/office/drawing/2014/main" id="{A2AC09A3-9231-421E-ACBA-D86FA1F507DF}"/>
              </a:ext>
            </a:extLst>
          </p:cNvPr>
          <p:cNvSpPr>
            <a:spLocks noGrp="1"/>
          </p:cNvSpPr>
          <p:nvPr>
            <p:ph type="pic" sz="quarter" idx="27"/>
          </p:nvPr>
        </p:nvSpPr>
        <p:spPr>
          <a:xfrm>
            <a:off x="9143492" y="3558609"/>
            <a:ext cx="1124712" cy="2231136"/>
          </a:xfrm>
          <a:pattFill prst="wdUpDiag">
            <a:fgClr>
              <a:schemeClr val="bg2"/>
            </a:fgClr>
            <a:bgClr>
              <a:schemeClr val="bg1"/>
            </a:bgClr>
          </a:pattFill>
        </p:spPr>
        <p:txBody>
          <a:bodyPr lIns="91440" rIns="91440"/>
          <a:lstStyle>
            <a:lvl1pPr>
              <a:defRPr sz="1600" b="1"/>
            </a:lvl1pPr>
          </a:lstStyle>
          <a:p>
            <a:r>
              <a:rPr lang="en-US"/>
              <a:t>Click icon to add picture</a:t>
            </a:r>
          </a:p>
        </p:txBody>
      </p:sp>
      <p:sp>
        <p:nvSpPr>
          <p:cNvPr id="19" name="Date Placeholder 3">
            <a:extLst>
              <a:ext uri="{FF2B5EF4-FFF2-40B4-BE49-F238E27FC236}">
                <a16:creationId xmlns:a16="http://schemas.microsoft.com/office/drawing/2014/main" id="{70EDDB61-B0D1-4887-B254-B857CE192CDD}"/>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128645755"/>
      </p:ext>
    </p:extLst>
  </p:cSld>
  <p:clrMapOvr>
    <a:masterClrMapping/>
  </p:clrMapOvr>
  <p:extLst>
    <p:ext uri="{DCECCB84-F9BA-43D5-87BE-67443E8EF086}">
      <p15:sldGuideLst xmlns:p15="http://schemas.microsoft.com/office/powerpoint/2012/main">
        <p15:guide id="1" pos="7344">
          <p15:clr>
            <a:srgbClr val="FDE53C"/>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ontent B + Stats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EB6743-8370-4B70-9386-A26F899B8BA8}"/>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a:xfrm>
            <a:off x="1066800" y="1066800"/>
            <a:ext cx="4762500" cy="609600"/>
          </a:xfrm>
        </p:spPr>
        <p:txBody>
          <a:bodyPr/>
          <a:lstStyle>
            <a:lvl1pPr algn="l" defTabSz="914400" rtl="0" eaLnBrk="1" latinLnBrk="0" hangingPunct="1">
              <a:lnSpc>
                <a:spcPct val="90000"/>
              </a:lnSpc>
              <a:spcBef>
                <a:spcPct val="0"/>
              </a:spcBef>
              <a:buNone/>
              <a:defRPr lang="en-US" sz="3200" b="0" kern="1200" dirty="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2971800" cy="41148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10" name="Text Placeholder 9">
            <a:extLst>
              <a:ext uri="{FF2B5EF4-FFF2-40B4-BE49-F238E27FC236}">
                <a16:creationId xmlns:a16="http://schemas.microsoft.com/office/drawing/2014/main" id="{A06AED1E-5D97-49DB-9743-AA345D9C7782}"/>
              </a:ext>
            </a:extLst>
          </p:cNvPr>
          <p:cNvSpPr>
            <a:spLocks noGrp="1"/>
          </p:cNvSpPr>
          <p:nvPr>
            <p:ph type="body" sz="quarter" idx="15"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cxnSp>
        <p:nvCxnSpPr>
          <p:cNvPr id="19" name="Straight Connector 18">
            <a:extLst>
              <a:ext uri="{FF2B5EF4-FFF2-40B4-BE49-F238E27FC236}">
                <a16:creationId xmlns:a16="http://schemas.microsoft.com/office/drawing/2014/main" id="{28D759B1-3967-4CFA-BD4B-617EC012ABB2}"/>
              </a:ext>
            </a:extLst>
          </p:cNvPr>
          <p:cNvCxnSpPr>
            <a:cxnSpLocks/>
          </p:cNvCxnSpPr>
          <p:nvPr/>
        </p:nvCxnSpPr>
        <p:spPr>
          <a:xfrm>
            <a:off x="6609141" y="1998689"/>
            <a:ext cx="1992515" cy="0"/>
          </a:xfrm>
          <a:prstGeom prst="line">
            <a:avLst/>
          </a:prstGeom>
          <a:ln w="60325">
            <a:gradFill flip="none" rotWithShape="1">
              <a:gsLst>
                <a:gs pos="0">
                  <a:schemeClr val="accent4"/>
                </a:gs>
                <a:gs pos="10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D132D71-7927-4AF3-BC25-8DE28BC4751E}"/>
              </a:ext>
            </a:extLst>
          </p:cNvPr>
          <p:cNvCxnSpPr>
            <a:cxnSpLocks/>
          </p:cNvCxnSpPr>
          <p:nvPr/>
        </p:nvCxnSpPr>
        <p:spPr>
          <a:xfrm>
            <a:off x="9134493" y="1998689"/>
            <a:ext cx="1992515" cy="0"/>
          </a:xfrm>
          <a:prstGeom prst="line">
            <a:avLst/>
          </a:prstGeom>
          <a:ln w="60325">
            <a:gradFill flip="none" rotWithShape="1">
              <a:gsLst>
                <a:gs pos="0">
                  <a:schemeClr val="accent4"/>
                </a:gs>
                <a:gs pos="10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8D28EC7C-0750-4326-BB56-203FEAB6F272}"/>
              </a:ext>
            </a:extLst>
          </p:cNvPr>
          <p:cNvSpPr>
            <a:spLocks noGrp="1"/>
          </p:cNvSpPr>
          <p:nvPr>
            <p:ph type="body" sz="quarter" idx="18" hasCustomPrompt="1"/>
          </p:nvPr>
        </p:nvSpPr>
        <p:spPr>
          <a:xfrm>
            <a:off x="6609141" y="2301410"/>
            <a:ext cx="1992312" cy="2032465"/>
          </a:xfrm>
        </p:spPr>
        <p:txBody>
          <a:bodyPr/>
          <a:lstStyle>
            <a:lvl1pPr algn="ctr">
              <a:lnSpc>
                <a:spcPct val="90000"/>
              </a:lnSpc>
              <a:spcAft>
                <a:spcPts val="0"/>
              </a:spcAft>
              <a:defRPr sz="4800" b="1">
                <a:solidFill>
                  <a:schemeClr val="bg1"/>
                </a:solidFill>
              </a:defRPr>
            </a:lvl1pPr>
            <a:lvl2pPr marL="4763" indent="0" algn="ctr">
              <a:lnSpc>
                <a:spcPct val="90000"/>
              </a:lnSpc>
              <a:spcAft>
                <a:spcPts val="0"/>
              </a:spcAft>
              <a:buNone/>
              <a:defRPr sz="2400" b="1">
                <a:solidFill>
                  <a:schemeClr val="bg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27" name="Text Placeholder 25">
            <a:extLst>
              <a:ext uri="{FF2B5EF4-FFF2-40B4-BE49-F238E27FC236}">
                <a16:creationId xmlns:a16="http://schemas.microsoft.com/office/drawing/2014/main" id="{48E31F24-0941-461D-AA23-5D3EF4B4907C}"/>
              </a:ext>
            </a:extLst>
          </p:cNvPr>
          <p:cNvSpPr>
            <a:spLocks noGrp="1"/>
          </p:cNvSpPr>
          <p:nvPr>
            <p:ph type="body" sz="quarter" idx="19" hasCustomPrompt="1"/>
          </p:nvPr>
        </p:nvSpPr>
        <p:spPr>
          <a:xfrm>
            <a:off x="9134493" y="2301410"/>
            <a:ext cx="1992312" cy="2032465"/>
          </a:xfrm>
        </p:spPr>
        <p:txBody>
          <a:bodyPr/>
          <a:lstStyle>
            <a:lvl1pPr algn="ctr">
              <a:lnSpc>
                <a:spcPct val="90000"/>
              </a:lnSpc>
              <a:spcAft>
                <a:spcPts val="0"/>
              </a:spcAft>
              <a:defRPr sz="4800" b="1">
                <a:solidFill>
                  <a:schemeClr val="bg1"/>
                </a:solidFill>
              </a:defRPr>
            </a:lvl1pPr>
            <a:lvl2pPr marL="4763" indent="0" algn="ctr">
              <a:lnSpc>
                <a:spcPct val="90000"/>
              </a:lnSpc>
              <a:spcAft>
                <a:spcPts val="0"/>
              </a:spcAft>
              <a:buNone/>
              <a:defRPr sz="2400" b="1">
                <a:solidFill>
                  <a:schemeClr val="bg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3" name="Date Placeholder 3">
            <a:extLst>
              <a:ext uri="{FF2B5EF4-FFF2-40B4-BE49-F238E27FC236}">
                <a16:creationId xmlns:a16="http://schemas.microsoft.com/office/drawing/2014/main" id="{8856F9BD-DC31-487B-A087-4A81BA796D80}"/>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800108951"/>
      </p:ext>
    </p:extLst>
  </p:cSld>
  <p:clrMapOvr>
    <a:masterClrMapping/>
  </p:clrMapOvr>
  <p:extLst>
    <p:ext uri="{DCECCB84-F9BA-43D5-87BE-67443E8EF086}">
      <p15:sldGuideLst xmlns:p15="http://schemas.microsoft.com/office/powerpoint/2012/main">
        <p15:guide id="1" pos="7344">
          <p15:clr>
            <a:srgbClr val="FDE53C"/>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Content B + Stats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EB6743-8370-4B70-9386-A26F899B8BA8}"/>
              </a:ext>
            </a:extLst>
          </p:cNvPr>
          <p:cNvSpPr/>
          <p:nvPr/>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a:xfrm>
            <a:off x="1066800" y="1066800"/>
            <a:ext cx="4762500" cy="609600"/>
          </a:xfrm>
        </p:spPr>
        <p:txBody>
          <a:bodyPr/>
          <a:lstStyle>
            <a:lvl1pPr algn="l" defTabSz="914400" rtl="0" eaLnBrk="1" latinLnBrk="0" hangingPunct="1">
              <a:lnSpc>
                <a:spcPct val="90000"/>
              </a:lnSpc>
              <a:spcBef>
                <a:spcPct val="0"/>
              </a:spcBef>
              <a:buNone/>
              <a:defRPr lang="en-US" sz="3200" b="0" kern="1200" dirty="0">
                <a:solidFill>
                  <a:schemeClr val="bg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2971800" cy="4114801"/>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lnSpc>
                <a:spcPct val="90000"/>
              </a:lnSpc>
              <a:defRPr>
                <a:solidFill>
                  <a:schemeClr val="bg1"/>
                </a:solidFill>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tx1"/>
                </a:solidFill>
              </a:defRPr>
            </a:lvl1pPr>
          </a:lstStyle>
          <a:p>
            <a:fld id="{54E7C225-E656-4171-A85D-E2878FD82D0E}" type="slidenum">
              <a:rPr lang="en-US" smtClean="0"/>
              <a:t>‹#›</a:t>
            </a:fld>
            <a:endParaRPr lang="en-US"/>
          </a:p>
        </p:txBody>
      </p:sp>
      <p:sp>
        <p:nvSpPr>
          <p:cNvPr id="10" name="Text Placeholder 9">
            <a:extLst>
              <a:ext uri="{FF2B5EF4-FFF2-40B4-BE49-F238E27FC236}">
                <a16:creationId xmlns:a16="http://schemas.microsoft.com/office/drawing/2014/main" id="{A06AED1E-5D97-49DB-9743-AA345D9C7782}"/>
              </a:ext>
            </a:extLst>
          </p:cNvPr>
          <p:cNvSpPr>
            <a:spLocks noGrp="1"/>
          </p:cNvSpPr>
          <p:nvPr>
            <p:ph type="body" sz="quarter" idx="15"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cxnSp>
        <p:nvCxnSpPr>
          <p:cNvPr id="19" name="Straight Connector 18">
            <a:extLst>
              <a:ext uri="{FF2B5EF4-FFF2-40B4-BE49-F238E27FC236}">
                <a16:creationId xmlns:a16="http://schemas.microsoft.com/office/drawing/2014/main" id="{28D759B1-3967-4CFA-BD4B-617EC012ABB2}"/>
              </a:ext>
            </a:extLst>
          </p:cNvPr>
          <p:cNvCxnSpPr>
            <a:cxnSpLocks/>
          </p:cNvCxnSpPr>
          <p:nvPr/>
        </p:nvCxnSpPr>
        <p:spPr>
          <a:xfrm>
            <a:off x="6607684" y="1998689"/>
            <a:ext cx="1992515" cy="0"/>
          </a:xfrm>
          <a:prstGeom prst="line">
            <a:avLst/>
          </a:prstGeom>
          <a:ln w="60325">
            <a:gradFill flip="none" rotWithShape="1">
              <a:gsLst>
                <a:gs pos="0">
                  <a:schemeClr val="accent4"/>
                </a:gs>
                <a:gs pos="10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D132D71-7927-4AF3-BC25-8DE28BC4751E}"/>
              </a:ext>
            </a:extLst>
          </p:cNvPr>
          <p:cNvCxnSpPr>
            <a:cxnSpLocks/>
          </p:cNvCxnSpPr>
          <p:nvPr/>
        </p:nvCxnSpPr>
        <p:spPr>
          <a:xfrm>
            <a:off x="9133036" y="1998689"/>
            <a:ext cx="1992515" cy="0"/>
          </a:xfrm>
          <a:prstGeom prst="line">
            <a:avLst/>
          </a:prstGeom>
          <a:ln w="60325">
            <a:gradFill flip="none" rotWithShape="1">
              <a:gsLst>
                <a:gs pos="0">
                  <a:schemeClr val="accent4"/>
                </a:gs>
                <a:gs pos="10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8D28EC7C-0750-4326-BB56-203FEAB6F272}"/>
              </a:ext>
            </a:extLst>
          </p:cNvPr>
          <p:cNvSpPr>
            <a:spLocks noGrp="1"/>
          </p:cNvSpPr>
          <p:nvPr>
            <p:ph type="body" sz="quarter" idx="18" hasCustomPrompt="1"/>
          </p:nvPr>
        </p:nvSpPr>
        <p:spPr>
          <a:xfrm>
            <a:off x="6607684" y="2301410"/>
            <a:ext cx="1992312" cy="2032465"/>
          </a:xfrm>
        </p:spPr>
        <p:txBody>
          <a:bodyPr/>
          <a:lstStyle>
            <a:lvl1pPr algn="ctr">
              <a:lnSpc>
                <a:spcPct val="90000"/>
              </a:lnSpc>
              <a:spcAft>
                <a:spcPts val="0"/>
              </a:spcAft>
              <a:defRPr sz="4800" b="1">
                <a:solidFill>
                  <a:schemeClr val="tx1"/>
                </a:solidFill>
              </a:defRPr>
            </a:lvl1pPr>
            <a:lvl2pPr marL="4763" indent="0" algn="ctr">
              <a:lnSpc>
                <a:spcPct val="90000"/>
              </a:lnSpc>
              <a:spcAft>
                <a:spcPts val="0"/>
              </a:spcAft>
              <a:buNone/>
              <a:defRPr sz="2400" b="1">
                <a:solidFill>
                  <a:schemeClr val="tx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27" name="Text Placeholder 25">
            <a:extLst>
              <a:ext uri="{FF2B5EF4-FFF2-40B4-BE49-F238E27FC236}">
                <a16:creationId xmlns:a16="http://schemas.microsoft.com/office/drawing/2014/main" id="{48E31F24-0941-461D-AA23-5D3EF4B4907C}"/>
              </a:ext>
            </a:extLst>
          </p:cNvPr>
          <p:cNvSpPr>
            <a:spLocks noGrp="1"/>
          </p:cNvSpPr>
          <p:nvPr>
            <p:ph type="body" sz="quarter" idx="19" hasCustomPrompt="1"/>
          </p:nvPr>
        </p:nvSpPr>
        <p:spPr>
          <a:xfrm>
            <a:off x="9133036" y="2301410"/>
            <a:ext cx="1992312" cy="2032465"/>
          </a:xfrm>
        </p:spPr>
        <p:txBody>
          <a:bodyPr/>
          <a:lstStyle>
            <a:lvl1pPr algn="ctr">
              <a:lnSpc>
                <a:spcPct val="90000"/>
              </a:lnSpc>
              <a:spcAft>
                <a:spcPts val="0"/>
              </a:spcAft>
              <a:defRPr sz="4800" b="1">
                <a:solidFill>
                  <a:schemeClr val="tx1"/>
                </a:solidFill>
              </a:defRPr>
            </a:lvl1pPr>
            <a:lvl2pPr marL="4763" indent="0" algn="ctr">
              <a:lnSpc>
                <a:spcPct val="90000"/>
              </a:lnSpc>
              <a:spcAft>
                <a:spcPts val="0"/>
              </a:spcAft>
              <a:buNone/>
              <a:defRPr sz="2400" b="1">
                <a:solidFill>
                  <a:schemeClr val="tx1"/>
                </a:solidFill>
              </a:defRPr>
            </a:lvl2pPr>
            <a:lvl3pPr marL="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a:t>
            </a:r>
          </a:p>
          <a:p>
            <a:pPr lvl="1"/>
            <a:r>
              <a:rPr lang="en-US" dirty="0"/>
              <a:t>Second level</a:t>
            </a:r>
          </a:p>
        </p:txBody>
      </p:sp>
      <p:sp>
        <p:nvSpPr>
          <p:cNvPr id="13" name="Date Placeholder 3">
            <a:extLst>
              <a:ext uri="{FF2B5EF4-FFF2-40B4-BE49-F238E27FC236}">
                <a16:creationId xmlns:a16="http://schemas.microsoft.com/office/drawing/2014/main" id="{F6A1AA50-A93E-414F-B5F5-778CFFB6AB44}"/>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632180526"/>
      </p:ext>
    </p:extLst>
  </p:cSld>
  <p:clrMapOvr>
    <a:masterClrMapping/>
  </p:clrMapOvr>
  <p:extLst>
    <p:ext uri="{DCECCB84-F9BA-43D5-87BE-67443E8EF086}">
      <p15:sldGuideLst xmlns:p15="http://schemas.microsoft.com/office/powerpoint/2012/main">
        <p15:guide id="1" pos="7344">
          <p15:clr>
            <a:srgbClr val="FDE53C"/>
          </p15:clr>
        </p15:guide>
        <p15:guide id="2" pos="559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Content B + two Pic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lgn="l" defTabSz="914400" rtl="0" eaLnBrk="1" latinLnBrk="0" hangingPunct="1">
              <a:lnSpc>
                <a:spcPct val="90000"/>
              </a:lnSpc>
              <a:spcBef>
                <a:spcPct val="0"/>
              </a:spcBef>
              <a:buNone/>
              <a:defRPr lang="en-US" sz="3200" b="0" kern="1200" dirty="0">
                <a:solidFill>
                  <a:schemeClr val="bg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2971800" cy="4114801"/>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lnSpc>
                <a:spcPct val="90000"/>
              </a:lnSpc>
              <a:defRPr>
                <a:solidFill>
                  <a:schemeClr val="bg1"/>
                </a:solidFill>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8153400" y="3599689"/>
            <a:ext cx="2971800" cy="2191512"/>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9" name="Content Placeholder 2">
            <a:extLst>
              <a:ext uri="{FF2B5EF4-FFF2-40B4-BE49-F238E27FC236}">
                <a16:creationId xmlns:a16="http://schemas.microsoft.com/office/drawing/2014/main" id="{E23C08C8-9F57-41DC-A230-36D868885757}"/>
              </a:ext>
            </a:extLst>
          </p:cNvPr>
          <p:cNvSpPr>
            <a:spLocks noGrp="1"/>
          </p:cNvSpPr>
          <p:nvPr>
            <p:ph idx="14"/>
          </p:nvPr>
        </p:nvSpPr>
        <p:spPr>
          <a:xfrm>
            <a:off x="4610100" y="3599689"/>
            <a:ext cx="2971800" cy="2191512"/>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0" name="Text Placeholder 9">
            <a:extLst>
              <a:ext uri="{FF2B5EF4-FFF2-40B4-BE49-F238E27FC236}">
                <a16:creationId xmlns:a16="http://schemas.microsoft.com/office/drawing/2014/main" id="{A06AED1E-5D97-49DB-9743-AA345D9C7782}"/>
              </a:ext>
            </a:extLst>
          </p:cNvPr>
          <p:cNvSpPr>
            <a:spLocks noGrp="1"/>
          </p:cNvSpPr>
          <p:nvPr>
            <p:ph type="body" sz="quarter" idx="15"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11" name="Picture Placeholder 2">
            <a:extLst>
              <a:ext uri="{FF2B5EF4-FFF2-40B4-BE49-F238E27FC236}">
                <a16:creationId xmlns:a16="http://schemas.microsoft.com/office/drawing/2014/main" id="{1A5C5E43-3B9F-4912-969E-EE9CEFCE4544}"/>
              </a:ext>
            </a:extLst>
          </p:cNvPr>
          <p:cNvSpPr>
            <a:spLocks noGrp="1"/>
          </p:cNvSpPr>
          <p:nvPr>
            <p:ph type="pic" sz="quarter" idx="18"/>
          </p:nvPr>
        </p:nvSpPr>
        <p:spPr>
          <a:xfrm>
            <a:off x="4610100" y="1678646"/>
            <a:ext cx="2971800" cy="159429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2" name="Picture Placeholder 2">
            <a:extLst>
              <a:ext uri="{FF2B5EF4-FFF2-40B4-BE49-F238E27FC236}">
                <a16:creationId xmlns:a16="http://schemas.microsoft.com/office/drawing/2014/main" id="{E35F9646-68BD-4D98-8550-2346E69BB9F6}"/>
              </a:ext>
            </a:extLst>
          </p:cNvPr>
          <p:cNvSpPr>
            <a:spLocks noGrp="1"/>
          </p:cNvSpPr>
          <p:nvPr>
            <p:ph type="pic" sz="quarter" idx="20"/>
          </p:nvPr>
        </p:nvSpPr>
        <p:spPr>
          <a:xfrm>
            <a:off x="8153400" y="1678646"/>
            <a:ext cx="2971800" cy="159429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3" name="Date Placeholder 3">
            <a:extLst>
              <a:ext uri="{FF2B5EF4-FFF2-40B4-BE49-F238E27FC236}">
                <a16:creationId xmlns:a16="http://schemas.microsoft.com/office/drawing/2014/main" id="{36D01800-7E1C-41D4-B0E9-7CD6C943A87F}"/>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7197487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ontent + Two Pics Righ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a:xfrm>
            <a:off x="1066800" y="1066800"/>
            <a:ext cx="4762500" cy="609600"/>
          </a:xfrm>
        </p:spPr>
        <p:txBody>
          <a:bodyPr/>
          <a:lstStyle>
            <a:lvl1pPr algn="l" defTabSz="914400" rtl="0" eaLnBrk="1" latinLnBrk="0" hangingPunct="1">
              <a:lnSpc>
                <a:spcPct val="90000"/>
              </a:lnSpc>
              <a:spcBef>
                <a:spcPct val="0"/>
              </a:spcBef>
              <a:buNone/>
              <a:defRPr lang="en-US" sz="3200" b="0" kern="1200" dirty="0">
                <a:solidFill>
                  <a:schemeClr val="bg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4762500" cy="4114801"/>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lnSpc>
                <a:spcPct val="90000"/>
              </a:lnSpc>
              <a:defRPr>
                <a:solidFill>
                  <a:schemeClr val="bg1"/>
                </a:solidFill>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10" name="Text Placeholder 9">
            <a:extLst>
              <a:ext uri="{FF2B5EF4-FFF2-40B4-BE49-F238E27FC236}">
                <a16:creationId xmlns:a16="http://schemas.microsoft.com/office/drawing/2014/main" id="{A06AED1E-5D97-49DB-9743-AA345D9C7782}"/>
              </a:ext>
            </a:extLst>
          </p:cNvPr>
          <p:cNvSpPr>
            <a:spLocks noGrp="1"/>
          </p:cNvSpPr>
          <p:nvPr>
            <p:ph type="body" sz="quarter" idx="15"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9" name="Picture Placeholder 2">
            <a:extLst>
              <a:ext uri="{FF2B5EF4-FFF2-40B4-BE49-F238E27FC236}">
                <a16:creationId xmlns:a16="http://schemas.microsoft.com/office/drawing/2014/main" id="{1E585E20-20BB-4BD9-BD66-C8438EEE79AC}"/>
              </a:ext>
            </a:extLst>
          </p:cNvPr>
          <p:cNvSpPr>
            <a:spLocks noGrp="1"/>
          </p:cNvSpPr>
          <p:nvPr>
            <p:ph type="pic" sz="quarter" idx="20"/>
          </p:nvPr>
        </p:nvSpPr>
        <p:spPr>
          <a:xfrm>
            <a:off x="6362700" y="1068256"/>
            <a:ext cx="4762500"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1" name="Picture Placeholder 2">
            <a:extLst>
              <a:ext uri="{FF2B5EF4-FFF2-40B4-BE49-F238E27FC236}">
                <a16:creationId xmlns:a16="http://schemas.microsoft.com/office/drawing/2014/main" id="{71A534F4-4C57-4621-B59F-9B7FE25154C1}"/>
              </a:ext>
            </a:extLst>
          </p:cNvPr>
          <p:cNvSpPr>
            <a:spLocks noGrp="1"/>
          </p:cNvSpPr>
          <p:nvPr>
            <p:ph type="pic" sz="quarter" idx="21"/>
          </p:nvPr>
        </p:nvSpPr>
        <p:spPr>
          <a:xfrm>
            <a:off x="6362700" y="3560065"/>
            <a:ext cx="4762500"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2" name="Date Placeholder 3">
            <a:extLst>
              <a:ext uri="{FF2B5EF4-FFF2-40B4-BE49-F238E27FC236}">
                <a16:creationId xmlns:a16="http://schemas.microsoft.com/office/drawing/2014/main" id="{C6D348A7-B777-4037-9E00-FE3D9F542C86}"/>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2056348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ontent + Two Pics Lef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a:xfrm>
            <a:off x="6362700" y="1066800"/>
            <a:ext cx="4762500" cy="609600"/>
          </a:xfrm>
        </p:spPr>
        <p:txBody>
          <a:bodyPr/>
          <a:lstStyle>
            <a:lvl1pPr>
              <a:defRPr lang="en-US" sz="3200" b="0" kern="1200" dirty="0">
                <a:solidFill>
                  <a:schemeClr val="bg1"/>
                </a:solidFill>
                <a:latin typeface="+mj-lt"/>
                <a:ea typeface="+mj-ea"/>
                <a:cs typeface="+mj-cs"/>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6362700" y="1676400"/>
            <a:ext cx="4762500" cy="4114801"/>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lnSpc>
                <a:spcPct val="90000"/>
              </a:lnSpc>
              <a:defRPr>
                <a:solidFill>
                  <a:schemeClr val="bg1"/>
                </a:solidFill>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9">
            <a:extLst>
              <a:ext uri="{FF2B5EF4-FFF2-40B4-BE49-F238E27FC236}">
                <a16:creationId xmlns:a16="http://schemas.microsoft.com/office/drawing/2014/main" id="{F8D40960-B2FC-4250-843C-056800273652}"/>
              </a:ext>
            </a:extLst>
          </p:cNvPr>
          <p:cNvSpPr>
            <a:spLocks noGrp="1"/>
          </p:cNvSpPr>
          <p:nvPr>
            <p:ph type="body" sz="quarter" idx="14"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10" name="Picture Placeholder 2">
            <a:extLst>
              <a:ext uri="{FF2B5EF4-FFF2-40B4-BE49-F238E27FC236}">
                <a16:creationId xmlns:a16="http://schemas.microsoft.com/office/drawing/2014/main" id="{07AE78B3-C0A1-4F14-B2F8-006CAFE9E1C5}"/>
              </a:ext>
            </a:extLst>
          </p:cNvPr>
          <p:cNvSpPr>
            <a:spLocks noGrp="1"/>
          </p:cNvSpPr>
          <p:nvPr>
            <p:ph type="pic" sz="quarter" idx="20"/>
          </p:nvPr>
        </p:nvSpPr>
        <p:spPr>
          <a:xfrm>
            <a:off x="1069816" y="1073944"/>
            <a:ext cx="4762500"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1" name="Picture Placeholder 2">
            <a:extLst>
              <a:ext uri="{FF2B5EF4-FFF2-40B4-BE49-F238E27FC236}">
                <a16:creationId xmlns:a16="http://schemas.microsoft.com/office/drawing/2014/main" id="{46BE069F-50C7-46A1-8BFE-C266D170C9AC}"/>
              </a:ext>
            </a:extLst>
          </p:cNvPr>
          <p:cNvSpPr>
            <a:spLocks noGrp="1"/>
          </p:cNvSpPr>
          <p:nvPr>
            <p:ph type="pic" sz="quarter" idx="21"/>
          </p:nvPr>
        </p:nvSpPr>
        <p:spPr>
          <a:xfrm>
            <a:off x="1069816" y="3565753"/>
            <a:ext cx="4762500"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2" name="Date Placeholder 3">
            <a:extLst>
              <a:ext uri="{FF2B5EF4-FFF2-40B4-BE49-F238E27FC236}">
                <a16:creationId xmlns:a16="http://schemas.microsoft.com/office/drawing/2014/main" id="{97D971BC-DBB6-4C64-9894-F4D50D76C729}"/>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6388288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ramed Pic + Text Overlay">
    <p:bg>
      <p:bgPr>
        <a:solidFill>
          <a:schemeClr val="tx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07AE78B3-C0A1-4F14-B2F8-006CAFE9E1C5}"/>
              </a:ext>
            </a:extLst>
          </p:cNvPr>
          <p:cNvSpPr>
            <a:spLocks noGrp="1"/>
          </p:cNvSpPr>
          <p:nvPr>
            <p:ph type="pic" sz="quarter" idx="20"/>
          </p:nvPr>
        </p:nvSpPr>
        <p:spPr>
          <a:xfrm>
            <a:off x="1069816" y="1073943"/>
            <a:ext cx="10055384" cy="4717257"/>
          </a:xfrm>
          <a:pattFill prst="wdUpDiag">
            <a:fgClr>
              <a:schemeClr val="bg1"/>
            </a:fgClr>
            <a:bgClr>
              <a:schemeClr val="bg2"/>
            </a:bgClr>
          </a:pattFill>
        </p:spPr>
        <p:txBody>
          <a:bodyPr lIns="274320" rIns="274320"/>
          <a:lstStyle>
            <a:lvl1pPr>
              <a:defRPr sz="1600" b="1"/>
            </a:lvl1pPr>
          </a:lstStyle>
          <a:p>
            <a:r>
              <a:rPr lang="en-US"/>
              <a:t>Click icon to add picture</a:t>
            </a:r>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6629400" y="3429001"/>
            <a:ext cx="4229100" cy="2095500"/>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lnSpc>
                <a:spcPct val="90000"/>
              </a:lnSpc>
              <a:defRPr>
                <a:solidFill>
                  <a:schemeClr val="bg1"/>
                </a:solidFill>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9">
            <a:extLst>
              <a:ext uri="{FF2B5EF4-FFF2-40B4-BE49-F238E27FC236}">
                <a16:creationId xmlns:a16="http://schemas.microsoft.com/office/drawing/2014/main" id="{F8D40960-B2FC-4250-843C-056800273652}"/>
              </a:ext>
            </a:extLst>
          </p:cNvPr>
          <p:cNvSpPr>
            <a:spLocks noGrp="1"/>
          </p:cNvSpPr>
          <p:nvPr>
            <p:ph type="body" sz="quarter" idx="14"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11" name="Date Placeholder 3">
            <a:extLst>
              <a:ext uri="{FF2B5EF4-FFF2-40B4-BE49-F238E27FC236}">
                <a16:creationId xmlns:a16="http://schemas.microsoft.com/office/drawing/2014/main" id="{6D1F5CD2-3055-4463-91EE-097F0E8FF93A}"/>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0915791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ic + Caption">
    <p:bg>
      <p:bgPr>
        <a:solidFill>
          <a:schemeClr val="tx1"/>
        </a:solidFill>
        <a:effectLst/>
      </p:bgPr>
    </p:bg>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E42B20C0-C9D6-4F6E-BC03-18DB80CECCF6}"/>
              </a:ext>
            </a:extLst>
          </p:cNvPr>
          <p:cNvSpPr>
            <a:spLocks noGrp="1"/>
          </p:cNvSpPr>
          <p:nvPr>
            <p:ph type="pic" sz="quarter" idx="14"/>
          </p:nvPr>
        </p:nvSpPr>
        <p:spPr>
          <a:xfrm>
            <a:off x="0" y="3429000"/>
            <a:ext cx="12192000" cy="3429000"/>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5" name="Footer Placeholder 4">
            <a:extLst>
              <a:ext uri="{FF2B5EF4-FFF2-40B4-BE49-F238E27FC236}">
                <a16:creationId xmlns:a16="http://schemas.microsoft.com/office/drawing/2014/main" id="{44FE06DB-6BFE-450B-9CD2-D86E91A3095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CE049FD5-24FE-45B4-8985-3A9FF16E33FC}"/>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12" name="Text Placeholder 6">
            <a:extLst>
              <a:ext uri="{FF2B5EF4-FFF2-40B4-BE49-F238E27FC236}">
                <a16:creationId xmlns:a16="http://schemas.microsoft.com/office/drawing/2014/main" id="{69DD74A0-4D0D-469C-AC8C-11AD80E13FEB}"/>
              </a:ext>
            </a:extLst>
          </p:cNvPr>
          <p:cNvSpPr>
            <a:spLocks noGrp="1"/>
          </p:cNvSpPr>
          <p:nvPr>
            <p:ph type="body" sz="quarter" idx="13"/>
          </p:nvPr>
        </p:nvSpPr>
        <p:spPr>
          <a:xfrm>
            <a:off x="2556625" y="1515036"/>
            <a:ext cx="7080325" cy="1523999"/>
          </a:xfrm>
        </p:spPr>
        <p:txBody>
          <a:bodyPr lIns="182880" rIns="182880" bIns="0"/>
          <a:lstStyle>
            <a:lvl1pPr algn="ctr">
              <a:lnSpc>
                <a:spcPct val="100000"/>
              </a:lnSpc>
              <a:spcAft>
                <a:spcPts val="0"/>
              </a:spcAft>
              <a:defRPr lang="en-US" sz="3200" kern="1200" cap="none" baseline="0" dirty="0" smtClean="0">
                <a:solidFill>
                  <a:schemeClr val="bg1"/>
                </a:solidFill>
                <a:latin typeface="+mj-lt"/>
                <a:ea typeface="+mn-ea"/>
                <a:cs typeface="+mn-cs"/>
              </a:defRPr>
            </a:lvl1pPr>
            <a:lvl2pPr marL="4763" indent="0" algn="ctr">
              <a:lnSpc>
                <a:spcPct val="150000"/>
              </a:lnSpc>
              <a:spcAft>
                <a:spcPts val="0"/>
              </a:spcAft>
              <a:buNone/>
              <a:defRPr lang="en-US" sz="2400" kern="1200" dirty="0" smtClean="0">
                <a:solidFill>
                  <a:schemeClr val="bg1"/>
                </a:solidFill>
                <a:latin typeface="+mn-lt"/>
                <a:ea typeface="+mn-ea"/>
                <a:cs typeface="+mn-cs"/>
              </a:defRPr>
            </a:lvl2pPr>
            <a:lvl3pPr marL="339725" indent="-339725" algn="ctr">
              <a:lnSpc>
                <a:spcPct val="150000"/>
              </a:lnSpc>
              <a:spcAft>
                <a:spcPts val="0"/>
              </a:spcAft>
              <a:buFont typeface="Arial" panose="020B0604020202020204" pitchFamily="34" charset="0"/>
              <a:buChar char="•"/>
              <a:defRPr lang="en-US" sz="2400" kern="1200" dirty="0" smtClean="0">
                <a:solidFill>
                  <a:schemeClr val="bg1"/>
                </a:solidFill>
                <a:latin typeface="+mn-lt"/>
                <a:ea typeface="+mn-ea"/>
                <a:cs typeface="+mn-cs"/>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11" name="Text Placeholder 9">
            <a:extLst>
              <a:ext uri="{FF2B5EF4-FFF2-40B4-BE49-F238E27FC236}">
                <a16:creationId xmlns:a16="http://schemas.microsoft.com/office/drawing/2014/main" id="{59E73D5F-54A6-4C34-855B-6304B2498253}"/>
              </a:ext>
            </a:extLst>
          </p:cNvPr>
          <p:cNvSpPr>
            <a:spLocks noGrp="1"/>
          </p:cNvSpPr>
          <p:nvPr>
            <p:ph type="body" sz="quarter" idx="15"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13" name="Date Placeholder 3">
            <a:extLst>
              <a:ext uri="{FF2B5EF4-FFF2-40B4-BE49-F238E27FC236}">
                <a16:creationId xmlns:a16="http://schemas.microsoft.com/office/drawing/2014/main" id="{D2852535-492B-471D-8C04-12952BEB5E8E}"/>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1975900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wo Pics">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A2BF5EF4-DCA8-46D1-94E0-D86148825504}"/>
              </a:ext>
            </a:extLst>
          </p:cNvPr>
          <p:cNvSpPr>
            <a:spLocks noGrp="1"/>
          </p:cNvSpPr>
          <p:nvPr>
            <p:ph type="pic" sz="quarter" idx="14"/>
          </p:nvPr>
        </p:nvSpPr>
        <p:spPr>
          <a:xfrm>
            <a:off x="-1" y="2"/>
            <a:ext cx="6095999" cy="6857998"/>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4" name="Picture Placeholder 2">
            <a:extLst>
              <a:ext uri="{FF2B5EF4-FFF2-40B4-BE49-F238E27FC236}">
                <a16:creationId xmlns:a16="http://schemas.microsoft.com/office/drawing/2014/main" id="{F4FF170D-D03D-4455-BAD5-B4A4B185803B}"/>
              </a:ext>
            </a:extLst>
          </p:cNvPr>
          <p:cNvSpPr>
            <a:spLocks noGrp="1"/>
          </p:cNvSpPr>
          <p:nvPr>
            <p:ph type="pic" sz="quarter" idx="20"/>
          </p:nvPr>
        </p:nvSpPr>
        <p:spPr>
          <a:xfrm>
            <a:off x="6096000" y="2"/>
            <a:ext cx="6096000" cy="6857998"/>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4" name="Footer Placeholder 3">
            <a:extLst>
              <a:ext uri="{FF2B5EF4-FFF2-40B4-BE49-F238E27FC236}">
                <a16:creationId xmlns:a16="http://schemas.microsoft.com/office/drawing/2014/main" id="{0AB539E6-7EAC-4AFF-B6E3-980861F2CF3D}"/>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85776C9A-F1EA-43AD-8B7A-F1432938968B}"/>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7" name="Text Placeholder 9">
            <a:extLst>
              <a:ext uri="{FF2B5EF4-FFF2-40B4-BE49-F238E27FC236}">
                <a16:creationId xmlns:a16="http://schemas.microsoft.com/office/drawing/2014/main" id="{286D8213-D72C-47AC-B221-FB80B73CC08A}"/>
              </a:ext>
            </a:extLst>
          </p:cNvPr>
          <p:cNvSpPr>
            <a:spLocks noGrp="1"/>
          </p:cNvSpPr>
          <p:nvPr>
            <p:ph type="body" sz="quarter" idx="13"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9" name="Date Placeholder 3">
            <a:extLst>
              <a:ext uri="{FF2B5EF4-FFF2-40B4-BE49-F238E27FC236}">
                <a16:creationId xmlns:a16="http://schemas.microsoft.com/office/drawing/2014/main" id="{F06BDA15-0DCD-46F5-A2E3-82BFDC3EFD89}"/>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4865908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50/50 Text L and Pic R">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1D3AED38-594C-4C74-B1B0-ECE8C4ACDFA0}"/>
              </a:ext>
            </a:extLst>
          </p:cNvPr>
          <p:cNvSpPr>
            <a:spLocks noGrp="1"/>
          </p:cNvSpPr>
          <p:nvPr>
            <p:ph type="pic" sz="quarter" idx="20"/>
          </p:nvPr>
        </p:nvSpPr>
        <p:spPr>
          <a:xfrm>
            <a:off x="6096000" y="2"/>
            <a:ext cx="6096000" cy="6857998"/>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2" name="Title 1">
            <a:extLst>
              <a:ext uri="{FF2B5EF4-FFF2-40B4-BE49-F238E27FC236}">
                <a16:creationId xmlns:a16="http://schemas.microsoft.com/office/drawing/2014/main" id="{D858AE05-F0F3-4A12-B0C2-597EABFBA22E}"/>
              </a:ext>
            </a:extLst>
          </p:cNvPr>
          <p:cNvSpPr>
            <a:spLocks noGrp="1"/>
          </p:cNvSpPr>
          <p:nvPr>
            <p:ph type="title"/>
          </p:nvPr>
        </p:nvSpPr>
        <p:spPr>
          <a:xfrm>
            <a:off x="1066800" y="1066800"/>
            <a:ext cx="4762500" cy="609600"/>
          </a:xfrm>
        </p:spPr>
        <p:txBody>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225EA61-E4F7-4AAD-A06A-AB7A1C75ABAD}"/>
              </a:ext>
            </a:extLst>
          </p:cNvPr>
          <p:cNvSpPr>
            <a:spLocks noGrp="1"/>
          </p:cNvSpPr>
          <p:nvPr>
            <p:ph type="dt" sz="half" idx="10"/>
          </p:nvPr>
        </p:nvSpPr>
        <p:spPr/>
        <p:txBody>
          <a:bodyPr/>
          <a:lstStyle>
            <a:lvl1pPr>
              <a:defRPr>
                <a:solidFill>
                  <a:schemeClr val="bg1"/>
                </a:solidFill>
              </a:defRPr>
            </a:lvl1pPr>
          </a:lstStyle>
          <a:p>
            <a:fld id="{BF5A819F-AFFB-4179-AC81-741F4B9E90A4}" type="datetimeFigureOut">
              <a:rPr lang="en-US" smtClean="0"/>
              <a:t>7/18/23</a:t>
            </a:fld>
            <a:endParaRPr lang="en-US"/>
          </a:p>
        </p:txBody>
      </p:sp>
      <p:sp>
        <p:nvSpPr>
          <p:cNvPr id="4" name="Footer Placeholder 3">
            <a:extLst>
              <a:ext uri="{FF2B5EF4-FFF2-40B4-BE49-F238E27FC236}">
                <a16:creationId xmlns:a16="http://schemas.microsoft.com/office/drawing/2014/main" id="{A8DFB701-55C5-41E4-95D5-156BFB0BA6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B94B7E-A06D-4B45-BDD4-292F1EC66281}"/>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7" name="Content Placeholder 2">
            <a:extLst>
              <a:ext uri="{FF2B5EF4-FFF2-40B4-BE49-F238E27FC236}">
                <a16:creationId xmlns:a16="http://schemas.microsoft.com/office/drawing/2014/main" id="{A4122D59-6864-4450-AA15-16480CBE6D61}"/>
              </a:ext>
            </a:extLst>
          </p:cNvPr>
          <p:cNvSpPr>
            <a:spLocks noGrp="1"/>
          </p:cNvSpPr>
          <p:nvPr>
            <p:ph idx="1"/>
          </p:nvPr>
        </p:nvSpPr>
        <p:spPr>
          <a:xfrm>
            <a:off x="1066800" y="2133600"/>
            <a:ext cx="476250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9">
            <a:extLst>
              <a:ext uri="{FF2B5EF4-FFF2-40B4-BE49-F238E27FC236}">
                <a16:creationId xmlns:a16="http://schemas.microsoft.com/office/drawing/2014/main" id="{D58B7861-DE49-417F-9FC2-D8C2E029FEC5}"/>
              </a:ext>
            </a:extLst>
          </p:cNvPr>
          <p:cNvSpPr>
            <a:spLocks noGrp="1"/>
          </p:cNvSpPr>
          <p:nvPr>
            <p:ph type="body" sz="quarter" idx="14"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Tree>
    <p:extLst>
      <p:ext uri="{BB962C8B-B14F-4D97-AF65-F5344CB8AC3E}">
        <p14:creationId xmlns:p14="http://schemas.microsoft.com/office/powerpoint/2010/main" val="28410437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50/50 Text R and Pic L">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1D3AED38-594C-4C74-B1B0-ECE8C4ACDFA0}"/>
              </a:ext>
            </a:extLst>
          </p:cNvPr>
          <p:cNvSpPr>
            <a:spLocks noGrp="1"/>
          </p:cNvSpPr>
          <p:nvPr>
            <p:ph type="pic" sz="quarter" idx="20"/>
          </p:nvPr>
        </p:nvSpPr>
        <p:spPr>
          <a:xfrm>
            <a:off x="0" y="2"/>
            <a:ext cx="6096000" cy="6857998"/>
          </a:xfrm>
          <a:pattFill prst="wdUpDiag">
            <a:fgClr>
              <a:schemeClr val="bg2"/>
            </a:fgClr>
            <a:bgClr>
              <a:schemeClr val="bg1"/>
            </a:bgClr>
          </a:pattFill>
        </p:spPr>
        <p:txBody>
          <a:bodyPr lIns="274320" rIns="274320"/>
          <a:lstStyle>
            <a:lvl1pPr>
              <a:defRPr sz="1600" b="1"/>
            </a:lvl1pPr>
          </a:lstStyle>
          <a:p>
            <a:r>
              <a:rPr lang="en-US"/>
              <a:t>Click icon to add picture</a:t>
            </a:r>
            <a:endParaRPr lang="en-US" dirty="0"/>
          </a:p>
        </p:txBody>
      </p:sp>
      <p:sp>
        <p:nvSpPr>
          <p:cNvPr id="2" name="Title 1">
            <a:extLst>
              <a:ext uri="{FF2B5EF4-FFF2-40B4-BE49-F238E27FC236}">
                <a16:creationId xmlns:a16="http://schemas.microsoft.com/office/drawing/2014/main" id="{D858AE05-F0F3-4A12-B0C2-597EABFBA22E}"/>
              </a:ext>
            </a:extLst>
          </p:cNvPr>
          <p:cNvSpPr>
            <a:spLocks noGrp="1"/>
          </p:cNvSpPr>
          <p:nvPr>
            <p:ph type="title"/>
          </p:nvPr>
        </p:nvSpPr>
        <p:spPr>
          <a:xfrm>
            <a:off x="6362700" y="1066800"/>
            <a:ext cx="4763519" cy="609600"/>
          </a:xfrm>
        </p:spPr>
        <p:txBody>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225EA61-E4F7-4AAD-A06A-AB7A1C75ABAD}"/>
              </a:ext>
            </a:extLst>
          </p:cNvPr>
          <p:cNvSpPr>
            <a:spLocks noGrp="1"/>
          </p:cNvSpPr>
          <p:nvPr>
            <p:ph type="dt" sz="half" idx="10"/>
          </p:nvPr>
        </p:nvSpPr>
        <p:spPr/>
        <p:txBody>
          <a:bodyPr/>
          <a:lstStyle/>
          <a:p>
            <a:fld id="{BF5A819F-AFFB-4179-AC81-741F4B9E90A4}" type="datetimeFigureOut">
              <a:rPr lang="en-US" smtClean="0"/>
              <a:t>7/18/23</a:t>
            </a:fld>
            <a:endParaRPr lang="en-US"/>
          </a:p>
        </p:txBody>
      </p:sp>
      <p:sp>
        <p:nvSpPr>
          <p:cNvPr id="4" name="Footer Placeholder 3">
            <a:extLst>
              <a:ext uri="{FF2B5EF4-FFF2-40B4-BE49-F238E27FC236}">
                <a16:creationId xmlns:a16="http://schemas.microsoft.com/office/drawing/2014/main" id="{A8DFB701-55C5-41E4-95D5-156BFB0BA6B7}"/>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3EB94B7E-A06D-4B45-BDD4-292F1EC66281}"/>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7" name="Content Placeholder 2">
            <a:extLst>
              <a:ext uri="{FF2B5EF4-FFF2-40B4-BE49-F238E27FC236}">
                <a16:creationId xmlns:a16="http://schemas.microsoft.com/office/drawing/2014/main" id="{A4122D59-6864-4450-AA15-16480CBE6D61}"/>
              </a:ext>
            </a:extLst>
          </p:cNvPr>
          <p:cNvSpPr>
            <a:spLocks noGrp="1"/>
          </p:cNvSpPr>
          <p:nvPr>
            <p:ph idx="1"/>
          </p:nvPr>
        </p:nvSpPr>
        <p:spPr>
          <a:xfrm>
            <a:off x="6362700" y="2133600"/>
            <a:ext cx="4762500" cy="365760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9">
            <a:extLst>
              <a:ext uri="{FF2B5EF4-FFF2-40B4-BE49-F238E27FC236}">
                <a16:creationId xmlns:a16="http://schemas.microsoft.com/office/drawing/2014/main" id="{D58B7861-DE49-417F-9FC2-D8C2E029FEC5}"/>
              </a:ext>
            </a:extLst>
          </p:cNvPr>
          <p:cNvSpPr>
            <a:spLocks noGrp="1"/>
          </p:cNvSpPr>
          <p:nvPr>
            <p:ph type="body" sz="quarter" idx="14" hasCustomPrompt="1"/>
          </p:nvPr>
        </p:nvSpPr>
        <p:spPr>
          <a:xfrm>
            <a:off x="6362700" y="1"/>
            <a:ext cx="2971800" cy="533400"/>
          </a:xfrm>
        </p:spPr>
        <p:txBody>
          <a:bodyPr anchor="b"/>
          <a:lstStyle>
            <a:lvl1pPr>
              <a:defRPr sz="1000" cap="all" spc="140" baseline="0">
                <a:latin typeface="+mj-lt"/>
              </a:defRPr>
            </a:lvl1pPr>
          </a:lstStyle>
          <a:p>
            <a:pPr lvl="0"/>
            <a:r>
              <a:rPr lang="en-US" dirty="0"/>
              <a:t>Click to edit section title</a:t>
            </a:r>
          </a:p>
        </p:txBody>
      </p:sp>
    </p:spTree>
    <p:extLst>
      <p:ext uri="{BB962C8B-B14F-4D97-AF65-F5344CB8AC3E}">
        <p14:creationId xmlns:p14="http://schemas.microsoft.com/office/powerpoint/2010/main" val="1844412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50/50 Text L and Pic R Black">
    <p:bg>
      <p:bgPr>
        <a:solidFill>
          <a:schemeClr val="tx1"/>
        </a:solidFill>
        <a:effectLst/>
      </p:bgPr>
    </p:bg>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1D3AED38-594C-4C74-B1B0-ECE8C4ACDFA0}"/>
              </a:ext>
            </a:extLst>
          </p:cNvPr>
          <p:cNvSpPr>
            <a:spLocks noGrp="1"/>
          </p:cNvSpPr>
          <p:nvPr>
            <p:ph type="pic" sz="quarter" idx="20"/>
          </p:nvPr>
        </p:nvSpPr>
        <p:spPr>
          <a:xfrm>
            <a:off x="6096000" y="2"/>
            <a:ext cx="6096000" cy="6857998"/>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2" name="Title 1">
            <a:extLst>
              <a:ext uri="{FF2B5EF4-FFF2-40B4-BE49-F238E27FC236}">
                <a16:creationId xmlns:a16="http://schemas.microsoft.com/office/drawing/2014/main" id="{D858AE05-F0F3-4A12-B0C2-597EABFBA22E}"/>
              </a:ext>
            </a:extLst>
          </p:cNvPr>
          <p:cNvSpPr>
            <a:spLocks noGrp="1"/>
          </p:cNvSpPr>
          <p:nvPr>
            <p:ph type="title"/>
          </p:nvPr>
        </p:nvSpPr>
        <p:spPr>
          <a:xfrm>
            <a:off x="1066800" y="1066800"/>
            <a:ext cx="4762500" cy="609600"/>
          </a:xfrm>
        </p:spPr>
        <p:txBody>
          <a:bodyPr/>
          <a:lstStyle>
            <a:lvl1pPr>
              <a:defRPr sz="320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225EA61-E4F7-4AAD-A06A-AB7A1C75ABAD}"/>
              </a:ext>
            </a:extLst>
          </p:cNvPr>
          <p:cNvSpPr>
            <a:spLocks noGrp="1"/>
          </p:cNvSpPr>
          <p:nvPr>
            <p:ph type="dt" sz="half" idx="10"/>
          </p:nvPr>
        </p:nvSpPr>
        <p:spPr/>
        <p:txBody>
          <a:bodyPr/>
          <a:lstStyle>
            <a:lvl1pPr>
              <a:defRPr>
                <a:solidFill>
                  <a:schemeClr val="bg1"/>
                </a:solidFill>
              </a:defRPr>
            </a:lvl1pPr>
          </a:lstStyle>
          <a:p>
            <a:fld id="{BF5A819F-AFFB-4179-AC81-741F4B9E90A4}" type="datetimeFigureOut">
              <a:rPr lang="en-US" smtClean="0"/>
              <a:t>7/18/23</a:t>
            </a:fld>
            <a:endParaRPr lang="en-US"/>
          </a:p>
        </p:txBody>
      </p:sp>
      <p:sp>
        <p:nvSpPr>
          <p:cNvPr id="4" name="Footer Placeholder 3">
            <a:extLst>
              <a:ext uri="{FF2B5EF4-FFF2-40B4-BE49-F238E27FC236}">
                <a16:creationId xmlns:a16="http://schemas.microsoft.com/office/drawing/2014/main" id="{A8DFB701-55C5-41E4-95D5-156BFB0BA6B7}"/>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3EB94B7E-A06D-4B45-BDD4-292F1EC66281}"/>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7" name="Content Placeholder 2">
            <a:extLst>
              <a:ext uri="{FF2B5EF4-FFF2-40B4-BE49-F238E27FC236}">
                <a16:creationId xmlns:a16="http://schemas.microsoft.com/office/drawing/2014/main" id="{A4122D59-6864-4450-AA15-16480CBE6D61}"/>
              </a:ext>
            </a:extLst>
          </p:cNvPr>
          <p:cNvSpPr>
            <a:spLocks noGrp="1"/>
          </p:cNvSpPr>
          <p:nvPr>
            <p:ph idx="1"/>
          </p:nvPr>
        </p:nvSpPr>
        <p:spPr>
          <a:xfrm>
            <a:off x="1066800" y="2133600"/>
            <a:ext cx="4762500" cy="3657601"/>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lnSpc>
                <a:spcPct val="90000"/>
              </a:lnSpc>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9">
            <a:extLst>
              <a:ext uri="{FF2B5EF4-FFF2-40B4-BE49-F238E27FC236}">
                <a16:creationId xmlns:a16="http://schemas.microsoft.com/office/drawing/2014/main" id="{D58B7861-DE49-417F-9FC2-D8C2E029FEC5}"/>
              </a:ext>
            </a:extLst>
          </p:cNvPr>
          <p:cNvSpPr>
            <a:spLocks noGrp="1"/>
          </p:cNvSpPr>
          <p:nvPr>
            <p:ph type="body" sz="quarter" idx="14" hasCustomPrompt="1"/>
          </p:nvPr>
        </p:nvSpPr>
        <p:spPr>
          <a:xfrm>
            <a:off x="10668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Tree>
    <p:extLst>
      <p:ext uri="{BB962C8B-B14F-4D97-AF65-F5344CB8AC3E}">
        <p14:creationId xmlns:p14="http://schemas.microsoft.com/office/powerpoint/2010/main" val="32836750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50/50 Text R and Pic L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8AE05-F0F3-4A12-B0C2-597EABFBA22E}"/>
              </a:ext>
            </a:extLst>
          </p:cNvPr>
          <p:cNvSpPr>
            <a:spLocks noGrp="1"/>
          </p:cNvSpPr>
          <p:nvPr>
            <p:ph type="title"/>
          </p:nvPr>
        </p:nvSpPr>
        <p:spPr>
          <a:xfrm>
            <a:off x="6362700" y="1066800"/>
            <a:ext cx="4763519" cy="609600"/>
          </a:xfrm>
        </p:spPr>
        <p:txBody>
          <a:bodyPr/>
          <a:lstStyle>
            <a:lvl1pPr>
              <a:defRPr sz="3200">
                <a:solidFill>
                  <a:schemeClr val="bg1"/>
                </a:solidFill>
              </a:defRPr>
            </a:lvl1pPr>
          </a:lstStyle>
          <a:p>
            <a:r>
              <a:rPr lang="en-US"/>
              <a:t>Click to edit Master title style</a:t>
            </a:r>
            <a:endParaRPr lang="en-US" dirty="0"/>
          </a:p>
        </p:txBody>
      </p:sp>
      <p:sp>
        <p:nvSpPr>
          <p:cNvPr id="6" name="Picture Placeholder 2">
            <a:extLst>
              <a:ext uri="{FF2B5EF4-FFF2-40B4-BE49-F238E27FC236}">
                <a16:creationId xmlns:a16="http://schemas.microsoft.com/office/drawing/2014/main" id="{1D3AED38-594C-4C74-B1B0-ECE8C4ACDFA0}"/>
              </a:ext>
            </a:extLst>
          </p:cNvPr>
          <p:cNvSpPr>
            <a:spLocks noGrp="1"/>
          </p:cNvSpPr>
          <p:nvPr>
            <p:ph type="pic" sz="quarter" idx="20"/>
          </p:nvPr>
        </p:nvSpPr>
        <p:spPr>
          <a:xfrm>
            <a:off x="0" y="2"/>
            <a:ext cx="6096000" cy="6857998"/>
          </a:xfrm>
          <a:pattFill prst="wdUpDiag">
            <a:fgClr>
              <a:schemeClr val="bg2"/>
            </a:fgClr>
            <a:bgClr>
              <a:schemeClr val="bg1"/>
            </a:bgClr>
          </a:pattFill>
        </p:spPr>
        <p:txBody>
          <a:bodyPr lIns="274320" rIns="274320"/>
          <a:lstStyle>
            <a:lvl1pPr>
              <a:defRPr sz="1600" b="1"/>
            </a:lvl1pPr>
          </a:lstStyle>
          <a:p>
            <a:r>
              <a:rPr lang="en-US"/>
              <a:t>Click icon to add picture</a:t>
            </a:r>
            <a:endParaRPr lang="en-US" dirty="0"/>
          </a:p>
        </p:txBody>
      </p:sp>
      <p:sp>
        <p:nvSpPr>
          <p:cNvPr id="7" name="Content Placeholder 2">
            <a:extLst>
              <a:ext uri="{FF2B5EF4-FFF2-40B4-BE49-F238E27FC236}">
                <a16:creationId xmlns:a16="http://schemas.microsoft.com/office/drawing/2014/main" id="{A4122D59-6864-4450-AA15-16480CBE6D61}"/>
              </a:ext>
            </a:extLst>
          </p:cNvPr>
          <p:cNvSpPr>
            <a:spLocks noGrp="1"/>
          </p:cNvSpPr>
          <p:nvPr>
            <p:ph idx="1"/>
          </p:nvPr>
        </p:nvSpPr>
        <p:spPr>
          <a:xfrm>
            <a:off x="6362700" y="2133600"/>
            <a:ext cx="4762500" cy="3657601"/>
          </a:xfrm>
        </p:spPr>
        <p:txBody>
          <a:bodyPr/>
          <a:lstStyle>
            <a:lvl1pPr>
              <a:defRPr sz="1800">
                <a:solidFill>
                  <a:schemeClr val="bg1"/>
                </a:solidFill>
              </a:defRPr>
            </a:lvl1pPr>
            <a:lvl2pPr marL="228600">
              <a:defRPr sz="1600">
                <a:solidFill>
                  <a:schemeClr val="bg1"/>
                </a:solidFill>
              </a:defRPr>
            </a:lvl2pPr>
            <a:lvl3pPr marL="502920">
              <a:defRPr sz="1400">
                <a:solidFill>
                  <a:schemeClr val="bg1"/>
                </a:solidFill>
              </a:defRPr>
            </a:lvl3pPr>
            <a:lvl4pPr>
              <a:lnSpc>
                <a:spcPct val="90000"/>
              </a:lnSpc>
              <a:defRPr/>
            </a:lvl4pPr>
            <a:lvl5pPr>
              <a:lnSpc>
                <a:spcPct val="12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9">
            <a:extLst>
              <a:ext uri="{FF2B5EF4-FFF2-40B4-BE49-F238E27FC236}">
                <a16:creationId xmlns:a16="http://schemas.microsoft.com/office/drawing/2014/main" id="{D58B7861-DE49-417F-9FC2-D8C2E029FEC5}"/>
              </a:ext>
            </a:extLst>
          </p:cNvPr>
          <p:cNvSpPr>
            <a:spLocks noGrp="1"/>
          </p:cNvSpPr>
          <p:nvPr>
            <p:ph type="body" sz="quarter" idx="14" hasCustomPrompt="1"/>
          </p:nvPr>
        </p:nvSpPr>
        <p:spPr>
          <a:xfrm>
            <a:off x="6362700" y="1"/>
            <a:ext cx="2971800" cy="533400"/>
          </a:xfrm>
        </p:spPr>
        <p:txBody>
          <a:bodyPr anchor="b"/>
          <a:lstStyle>
            <a:lvl1pPr>
              <a:defRPr sz="1000" cap="all" spc="140" baseline="0">
                <a:solidFill>
                  <a:schemeClr val="bg1"/>
                </a:solidFill>
                <a:latin typeface="+mj-lt"/>
              </a:defRPr>
            </a:lvl1pPr>
          </a:lstStyle>
          <a:p>
            <a:pPr lvl="0"/>
            <a:r>
              <a:rPr lang="en-US" dirty="0"/>
              <a:t>Click to edit section title</a:t>
            </a:r>
          </a:p>
        </p:txBody>
      </p:sp>
      <p:sp>
        <p:nvSpPr>
          <p:cNvPr id="3" name="Date Placeholder 2">
            <a:extLst>
              <a:ext uri="{FF2B5EF4-FFF2-40B4-BE49-F238E27FC236}">
                <a16:creationId xmlns:a16="http://schemas.microsoft.com/office/drawing/2014/main" id="{D225EA61-E4F7-4AAD-A06A-AB7A1C75ABAD}"/>
              </a:ext>
            </a:extLst>
          </p:cNvPr>
          <p:cNvSpPr>
            <a:spLocks noGrp="1"/>
          </p:cNvSpPr>
          <p:nvPr>
            <p:ph type="dt" sz="half" idx="10"/>
          </p:nvPr>
        </p:nvSpPr>
        <p:spPr/>
        <p:txBody>
          <a:bodyPr/>
          <a:lstStyle>
            <a:lvl1pPr>
              <a:defRPr>
                <a:solidFill>
                  <a:schemeClr val="bg1"/>
                </a:solidFill>
              </a:defRPr>
            </a:lvl1pPr>
          </a:lstStyle>
          <a:p>
            <a:fld id="{BF5A819F-AFFB-4179-AC81-741F4B9E90A4}" type="datetimeFigureOut">
              <a:rPr lang="en-US" smtClean="0"/>
              <a:t>7/18/23</a:t>
            </a:fld>
            <a:endParaRPr lang="en-US"/>
          </a:p>
        </p:txBody>
      </p:sp>
      <p:sp>
        <p:nvSpPr>
          <p:cNvPr id="4" name="Footer Placeholder 3">
            <a:extLst>
              <a:ext uri="{FF2B5EF4-FFF2-40B4-BE49-F238E27FC236}">
                <a16:creationId xmlns:a16="http://schemas.microsoft.com/office/drawing/2014/main" id="{A8DFB701-55C5-41E4-95D5-156BFB0BA6B7}"/>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3EB94B7E-A06D-4B45-BDD4-292F1EC66281}"/>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Tree>
    <p:extLst>
      <p:ext uri="{BB962C8B-B14F-4D97-AF65-F5344CB8AC3E}">
        <p14:creationId xmlns:p14="http://schemas.microsoft.com/office/powerpoint/2010/main" val="3703874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wo Content B + Four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p:txBody>
          <a:bodyPr/>
          <a:lstStyle>
            <a:lvl1pPr>
              <a:defRPr lang="en-US" sz="3200" b="0" kern="1200" dirty="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1676400"/>
            <a:ext cx="4762500" cy="144399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6362700" y="1676400"/>
            <a:ext cx="4762500" cy="1443991"/>
          </a:xfrm>
        </p:spPr>
        <p:txBody>
          <a:bodyPr/>
          <a:lstStyle>
            <a:lvl1pPr>
              <a:defRPr sz="1800"/>
            </a:lvl1pPr>
            <a:lvl2pPr marL="228600">
              <a:defRPr sz="1600"/>
            </a:lvl2pPr>
            <a:lvl3pPr marL="502920">
              <a:defRPr sz="1400"/>
            </a:lvl3pPr>
            <a:lvl4pPr>
              <a:lnSpc>
                <a:spcPct val="9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9">
            <a:extLst>
              <a:ext uri="{FF2B5EF4-FFF2-40B4-BE49-F238E27FC236}">
                <a16:creationId xmlns:a16="http://schemas.microsoft.com/office/drawing/2014/main" id="{F8D40960-B2FC-4250-843C-056800273652}"/>
              </a:ext>
            </a:extLst>
          </p:cNvPr>
          <p:cNvSpPr>
            <a:spLocks noGrp="1"/>
          </p:cNvSpPr>
          <p:nvPr>
            <p:ph type="body" sz="quarter" idx="14"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0" name="Picture Placeholder 2">
            <a:extLst>
              <a:ext uri="{FF2B5EF4-FFF2-40B4-BE49-F238E27FC236}">
                <a16:creationId xmlns:a16="http://schemas.microsoft.com/office/drawing/2014/main" id="{568E918E-BD89-488E-9675-4264DBEAC98B}"/>
              </a:ext>
            </a:extLst>
          </p:cNvPr>
          <p:cNvSpPr>
            <a:spLocks noGrp="1"/>
          </p:cNvSpPr>
          <p:nvPr>
            <p:ph type="pic" sz="quarter" idx="15"/>
          </p:nvPr>
        </p:nvSpPr>
        <p:spPr>
          <a:xfrm>
            <a:off x="0" y="3560064"/>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1" name="Picture Placeholder 2">
            <a:extLst>
              <a:ext uri="{FF2B5EF4-FFF2-40B4-BE49-F238E27FC236}">
                <a16:creationId xmlns:a16="http://schemas.microsoft.com/office/drawing/2014/main" id="{2798FB2B-A08C-413C-913E-DA7283882180}"/>
              </a:ext>
            </a:extLst>
          </p:cNvPr>
          <p:cNvSpPr>
            <a:spLocks noGrp="1"/>
          </p:cNvSpPr>
          <p:nvPr>
            <p:ph type="pic" sz="quarter" idx="17"/>
          </p:nvPr>
        </p:nvSpPr>
        <p:spPr>
          <a:xfrm>
            <a:off x="3113024" y="3560064"/>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2" name="Picture Placeholder 2">
            <a:extLst>
              <a:ext uri="{FF2B5EF4-FFF2-40B4-BE49-F238E27FC236}">
                <a16:creationId xmlns:a16="http://schemas.microsoft.com/office/drawing/2014/main" id="{FB2A067B-940F-45F5-AC8B-D94898F35282}"/>
              </a:ext>
            </a:extLst>
          </p:cNvPr>
          <p:cNvSpPr>
            <a:spLocks noGrp="1"/>
          </p:cNvSpPr>
          <p:nvPr>
            <p:ph type="pic" sz="quarter" idx="19"/>
          </p:nvPr>
        </p:nvSpPr>
        <p:spPr>
          <a:xfrm>
            <a:off x="6226048" y="3560064"/>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3" name="Picture Placeholder 2">
            <a:extLst>
              <a:ext uri="{FF2B5EF4-FFF2-40B4-BE49-F238E27FC236}">
                <a16:creationId xmlns:a16="http://schemas.microsoft.com/office/drawing/2014/main" id="{11CAAE30-6CF8-412A-9ADE-B24ECE8DAF36}"/>
              </a:ext>
            </a:extLst>
          </p:cNvPr>
          <p:cNvSpPr>
            <a:spLocks noGrp="1"/>
          </p:cNvSpPr>
          <p:nvPr>
            <p:ph type="pic" sz="quarter" idx="21"/>
          </p:nvPr>
        </p:nvSpPr>
        <p:spPr>
          <a:xfrm>
            <a:off x="9339072" y="3560064"/>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4" name="Date Placeholder 3">
            <a:extLst>
              <a:ext uri="{FF2B5EF4-FFF2-40B4-BE49-F238E27FC236}">
                <a16:creationId xmlns:a16="http://schemas.microsoft.com/office/drawing/2014/main" id="{2D182897-4EAF-4DB2-84A5-52FE49CBC2D3}"/>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1749324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Eight Pic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AB539E6-7EAC-4AFF-B6E3-980861F2CF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776C9A-F1EA-43AD-8B7A-F1432938968B}"/>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7" name="Text Placeholder 9">
            <a:extLst>
              <a:ext uri="{FF2B5EF4-FFF2-40B4-BE49-F238E27FC236}">
                <a16:creationId xmlns:a16="http://schemas.microsoft.com/office/drawing/2014/main" id="{286D8213-D72C-47AC-B221-FB80B73CC08A}"/>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8" name="Picture Placeholder 2">
            <a:extLst>
              <a:ext uri="{FF2B5EF4-FFF2-40B4-BE49-F238E27FC236}">
                <a16:creationId xmlns:a16="http://schemas.microsoft.com/office/drawing/2014/main" id="{A2BF5EF4-DCA8-46D1-94E0-D86148825504}"/>
              </a:ext>
            </a:extLst>
          </p:cNvPr>
          <p:cNvSpPr>
            <a:spLocks noGrp="1"/>
          </p:cNvSpPr>
          <p:nvPr>
            <p:ph type="pic" sz="quarter" idx="14"/>
          </p:nvPr>
        </p:nvSpPr>
        <p:spPr>
          <a:xfrm>
            <a:off x="0" y="1068255"/>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9" name="Picture Placeholder 2">
            <a:extLst>
              <a:ext uri="{FF2B5EF4-FFF2-40B4-BE49-F238E27FC236}">
                <a16:creationId xmlns:a16="http://schemas.microsoft.com/office/drawing/2014/main" id="{74925CE5-2BBA-4425-A2A4-A1EEE46C6815}"/>
              </a:ext>
            </a:extLst>
          </p:cNvPr>
          <p:cNvSpPr>
            <a:spLocks noGrp="1"/>
          </p:cNvSpPr>
          <p:nvPr>
            <p:ph type="pic" sz="quarter" idx="15"/>
          </p:nvPr>
        </p:nvSpPr>
        <p:spPr>
          <a:xfrm>
            <a:off x="0" y="3560064"/>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0" name="Picture Placeholder 2">
            <a:extLst>
              <a:ext uri="{FF2B5EF4-FFF2-40B4-BE49-F238E27FC236}">
                <a16:creationId xmlns:a16="http://schemas.microsoft.com/office/drawing/2014/main" id="{E044C9D3-5E16-4285-952A-93B36EE9F1FF}"/>
              </a:ext>
            </a:extLst>
          </p:cNvPr>
          <p:cNvSpPr>
            <a:spLocks noGrp="1"/>
          </p:cNvSpPr>
          <p:nvPr>
            <p:ph type="pic" sz="quarter" idx="16"/>
          </p:nvPr>
        </p:nvSpPr>
        <p:spPr>
          <a:xfrm>
            <a:off x="3113024" y="1068255"/>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1" name="Picture Placeholder 2">
            <a:extLst>
              <a:ext uri="{FF2B5EF4-FFF2-40B4-BE49-F238E27FC236}">
                <a16:creationId xmlns:a16="http://schemas.microsoft.com/office/drawing/2014/main" id="{52DB841A-44E6-454A-A721-CA6C418A07E6}"/>
              </a:ext>
            </a:extLst>
          </p:cNvPr>
          <p:cNvSpPr>
            <a:spLocks noGrp="1"/>
          </p:cNvSpPr>
          <p:nvPr>
            <p:ph type="pic" sz="quarter" idx="17"/>
          </p:nvPr>
        </p:nvSpPr>
        <p:spPr>
          <a:xfrm>
            <a:off x="3113024" y="3560064"/>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2" name="Picture Placeholder 2">
            <a:extLst>
              <a:ext uri="{FF2B5EF4-FFF2-40B4-BE49-F238E27FC236}">
                <a16:creationId xmlns:a16="http://schemas.microsoft.com/office/drawing/2014/main" id="{0A0020A0-6899-4D44-B7C8-711C3888BF54}"/>
              </a:ext>
            </a:extLst>
          </p:cNvPr>
          <p:cNvSpPr>
            <a:spLocks noGrp="1"/>
          </p:cNvSpPr>
          <p:nvPr>
            <p:ph type="pic" sz="quarter" idx="18"/>
          </p:nvPr>
        </p:nvSpPr>
        <p:spPr>
          <a:xfrm>
            <a:off x="6226048" y="1068255"/>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3" name="Picture Placeholder 2">
            <a:extLst>
              <a:ext uri="{FF2B5EF4-FFF2-40B4-BE49-F238E27FC236}">
                <a16:creationId xmlns:a16="http://schemas.microsoft.com/office/drawing/2014/main" id="{255F0707-0CF1-4D1C-A915-5639AFE201C6}"/>
              </a:ext>
            </a:extLst>
          </p:cNvPr>
          <p:cNvSpPr>
            <a:spLocks noGrp="1"/>
          </p:cNvSpPr>
          <p:nvPr>
            <p:ph type="pic" sz="quarter" idx="19"/>
          </p:nvPr>
        </p:nvSpPr>
        <p:spPr>
          <a:xfrm>
            <a:off x="6226048" y="3560064"/>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4" name="Picture Placeholder 2">
            <a:extLst>
              <a:ext uri="{FF2B5EF4-FFF2-40B4-BE49-F238E27FC236}">
                <a16:creationId xmlns:a16="http://schemas.microsoft.com/office/drawing/2014/main" id="{F4FF170D-D03D-4455-BAD5-B4A4B185803B}"/>
              </a:ext>
            </a:extLst>
          </p:cNvPr>
          <p:cNvSpPr>
            <a:spLocks noGrp="1"/>
          </p:cNvSpPr>
          <p:nvPr>
            <p:ph type="pic" sz="quarter" idx="20"/>
          </p:nvPr>
        </p:nvSpPr>
        <p:spPr>
          <a:xfrm>
            <a:off x="9339072" y="1068255"/>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5" name="Picture Placeholder 2">
            <a:extLst>
              <a:ext uri="{FF2B5EF4-FFF2-40B4-BE49-F238E27FC236}">
                <a16:creationId xmlns:a16="http://schemas.microsoft.com/office/drawing/2014/main" id="{ADDCC828-8EEF-48C2-B890-7AB80C184F90}"/>
              </a:ext>
            </a:extLst>
          </p:cNvPr>
          <p:cNvSpPr>
            <a:spLocks noGrp="1"/>
          </p:cNvSpPr>
          <p:nvPr>
            <p:ph type="pic" sz="quarter" idx="21"/>
          </p:nvPr>
        </p:nvSpPr>
        <p:spPr>
          <a:xfrm>
            <a:off x="9339072" y="3560064"/>
            <a:ext cx="2852928" cy="2231136"/>
          </a:xfrm>
          <a:pattFill prst="wdUpDiag">
            <a:fgClr>
              <a:schemeClr val="bg2"/>
            </a:fgClr>
            <a:bgClr>
              <a:schemeClr val="bg1"/>
            </a:bgClr>
          </a:pattFill>
        </p:spPr>
        <p:txBody>
          <a:bodyPr lIns="274320" rIns="274320"/>
          <a:lstStyle>
            <a:lvl1pPr>
              <a:defRPr sz="1600" b="1"/>
            </a:lvl1pPr>
          </a:lstStyle>
          <a:p>
            <a:r>
              <a:rPr lang="en-US"/>
              <a:t>Click icon to add picture</a:t>
            </a:r>
          </a:p>
        </p:txBody>
      </p:sp>
      <p:sp>
        <p:nvSpPr>
          <p:cNvPr id="16" name="Date Placeholder 3">
            <a:extLst>
              <a:ext uri="{FF2B5EF4-FFF2-40B4-BE49-F238E27FC236}">
                <a16:creationId xmlns:a16="http://schemas.microsoft.com/office/drawing/2014/main" id="{E88B5AAC-01EB-4F89-B514-C9BB305B858E}"/>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18213292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ree Content + Nu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0752-BA79-4625-9FD2-39254CE46AA1}"/>
              </a:ext>
            </a:extLst>
          </p:cNvPr>
          <p:cNvSpPr>
            <a:spLocks noGrp="1"/>
          </p:cNvSpPr>
          <p:nvPr>
            <p:ph type="title"/>
          </p:nvPr>
        </p:nvSpPr>
        <p:spPr>
          <a:xfrm>
            <a:off x="1066800" y="1066800"/>
            <a:ext cx="10058400" cy="609600"/>
          </a:xfrm>
        </p:spPr>
        <p:txBody>
          <a:bodyPr/>
          <a:lstStyle>
            <a:lvl1pPr algn="ctr">
              <a:defRPr sz="3200" b="0">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3021806"/>
            <a:ext cx="2971800" cy="2769395"/>
          </a:xfrm>
        </p:spPr>
        <p:txBody>
          <a:bodyPr/>
          <a:lstStyle>
            <a:lvl1pPr>
              <a:defRPr sz="1800"/>
            </a:lvl1pPr>
            <a:lvl2pPr marL="228600">
              <a:defRPr sz="1600"/>
            </a:lvl2pPr>
            <a:lvl3pPr marL="502920">
              <a:defRPr sz="1400"/>
            </a:lvl3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8153400" y="3021806"/>
            <a:ext cx="2971800" cy="2769395"/>
          </a:xfrm>
        </p:spPr>
        <p:txBody>
          <a:bodyPr/>
          <a:lstStyle>
            <a:lvl1pPr>
              <a:defRPr sz="1800"/>
            </a:lvl1pPr>
            <a:lvl2pPr marL="228600">
              <a:defRPr sz="1600"/>
            </a:lvl2pPr>
            <a:lvl3pPr marL="502920">
              <a:defRPr sz="1400"/>
            </a:lvl3pPr>
          </a:lstStyle>
          <a:p>
            <a:pPr lvl="0"/>
            <a:r>
              <a:rPr lang="en-US"/>
              <a:t>Click to edit Master text styles</a:t>
            </a:r>
          </a:p>
          <a:p>
            <a:pPr lvl="1"/>
            <a:r>
              <a:rPr lang="en-US"/>
              <a:t>Second level</a:t>
            </a:r>
          </a:p>
          <a:p>
            <a:pPr lvl="2"/>
            <a:r>
              <a:rPr lang="en-US"/>
              <a:t>Third level</a:t>
            </a:r>
          </a:p>
        </p:txBody>
      </p:sp>
      <p:sp>
        <p:nvSpPr>
          <p:cNvPr id="9" name="Content Placeholder 2">
            <a:extLst>
              <a:ext uri="{FF2B5EF4-FFF2-40B4-BE49-F238E27FC236}">
                <a16:creationId xmlns:a16="http://schemas.microsoft.com/office/drawing/2014/main" id="{E23C08C8-9F57-41DC-A230-36D868885757}"/>
              </a:ext>
            </a:extLst>
          </p:cNvPr>
          <p:cNvSpPr>
            <a:spLocks noGrp="1"/>
          </p:cNvSpPr>
          <p:nvPr>
            <p:ph idx="14"/>
          </p:nvPr>
        </p:nvSpPr>
        <p:spPr>
          <a:xfrm>
            <a:off x="4610100" y="3021806"/>
            <a:ext cx="2971800" cy="2769395"/>
          </a:xfrm>
        </p:spPr>
        <p:txBody>
          <a:bodyPr/>
          <a:lstStyle>
            <a:lvl1pPr>
              <a:defRPr sz="1800"/>
            </a:lvl1pPr>
            <a:lvl2pPr marL="228600">
              <a:defRPr sz="1600"/>
            </a:lvl2pPr>
            <a:lvl3pPr marL="502920">
              <a:defRPr sz="1400"/>
            </a:lvl3pPr>
          </a:lstStyle>
          <a:p>
            <a:pPr lvl="0"/>
            <a:r>
              <a:rPr lang="en-US"/>
              <a:t>Click to edit Master text styles</a:t>
            </a:r>
          </a:p>
          <a:p>
            <a:pPr lvl="1"/>
            <a:r>
              <a:rPr lang="en-US"/>
              <a:t>Second level</a:t>
            </a:r>
          </a:p>
          <a:p>
            <a:pPr lvl="2"/>
            <a:r>
              <a:rPr lang="en-US"/>
              <a:t>Third level</a:t>
            </a:r>
          </a:p>
        </p:txBody>
      </p:sp>
      <p:sp>
        <p:nvSpPr>
          <p:cNvPr id="10" name="Text Placeholder 9">
            <a:extLst>
              <a:ext uri="{FF2B5EF4-FFF2-40B4-BE49-F238E27FC236}">
                <a16:creationId xmlns:a16="http://schemas.microsoft.com/office/drawing/2014/main" id="{A06AED1E-5D97-49DB-9743-AA345D9C7782}"/>
              </a:ext>
            </a:extLst>
          </p:cNvPr>
          <p:cNvSpPr>
            <a:spLocks noGrp="1"/>
          </p:cNvSpPr>
          <p:nvPr>
            <p:ph type="body" sz="quarter" idx="15"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4" name="Text Placeholder 13">
            <a:extLst>
              <a:ext uri="{FF2B5EF4-FFF2-40B4-BE49-F238E27FC236}">
                <a16:creationId xmlns:a16="http://schemas.microsoft.com/office/drawing/2014/main" id="{63FD2234-3789-4CB9-87CF-F92D53226F52}"/>
              </a:ext>
            </a:extLst>
          </p:cNvPr>
          <p:cNvSpPr>
            <a:spLocks noGrp="1"/>
          </p:cNvSpPr>
          <p:nvPr>
            <p:ph type="body" sz="quarter" idx="16" hasCustomPrompt="1"/>
          </p:nvPr>
        </p:nvSpPr>
        <p:spPr>
          <a:xfrm>
            <a:off x="2178523" y="1955007"/>
            <a:ext cx="748354" cy="736652"/>
          </a:xfrm>
          <a:prstGeom prst="ellipse">
            <a:avLst/>
          </a:prstGeom>
          <a:ln w="25400">
            <a:solidFill>
              <a:schemeClr val="accent4"/>
            </a:solidFill>
          </a:ln>
        </p:spPr>
        <p:txBody>
          <a:bodyPr anchor="b" anchorCtr="0"/>
          <a:lstStyle>
            <a:lvl1pPr algn="ctr">
              <a:lnSpc>
                <a:spcPct val="90000"/>
              </a:lnSpc>
              <a:spcAft>
                <a:spcPts val="0"/>
              </a:spcAft>
              <a:defRPr sz="3200" b="1">
                <a:solidFill>
                  <a:schemeClr val="accent4"/>
                </a:solidFill>
              </a:defRPr>
            </a:lvl1pPr>
          </a:lstStyle>
          <a:p>
            <a:pPr lvl="0"/>
            <a:r>
              <a:rPr lang="en-US" dirty="0"/>
              <a:t>#</a:t>
            </a:r>
          </a:p>
        </p:txBody>
      </p:sp>
      <p:sp>
        <p:nvSpPr>
          <p:cNvPr id="15" name="Text Placeholder 13">
            <a:extLst>
              <a:ext uri="{FF2B5EF4-FFF2-40B4-BE49-F238E27FC236}">
                <a16:creationId xmlns:a16="http://schemas.microsoft.com/office/drawing/2014/main" id="{8D5DE045-E97A-4A80-9282-10FEA4CB1C21}"/>
              </a:ext>
            </a:extLst>
          </p:cNvPr>
          <p:cNvSpPr>
            <a:spLocks noGrp="1"/>
          </p:cNvSpPr>
          <p:nvPr>
            <p:ph type="body" sz="quarter" idx="17" hasCustomPrompt="1"/>
          </p:nvPr>
        </p:nvSpPr>
        <p:spPr>
          <a:xfrm>
            <a:off x="5721823" y="1955007"/>
            <a:ext cx="748354" cy="736652"/>
          </a:xfrm>
          <a:prstGeom prst="ellipse">
            <a:avLst/>
          </a:prstGeom>
          <a:ln w="25400">
            <a:solidFill>
              <a:schemeClr val="accent4"/>
            </a:solidFill>
          </a:ln>
        </p:spPr>
        <p:txBody>
          <a:bodyPr anchor="b" anchorCtr="0"/>
          <a:lstStyle>
            <a:lvl1pPr algn="ctr">
              <a:lnSpc>
                <a:spcPct val="90000"/>
              </a:lnSpc>
              <a:spcAft>
                <a:spcPts val="0"/>
              </a:spcAft>
              <a:defRPr sz="3200" b="1">
                <a:solidFill>
                  <a:schemeClr val="accent4"/>
                </a:solidFill>
              </a:defRPr>
            </a:lvl1pPr>
          </a:lstStyle>
          <a:p>
            <a:pPr lvl="0"/>
            <a:r>
              <a:rPr lang="en-US" dirty="0"/>
              <a:t>#</a:t>
            </a:r>
          </a:p>
        </p:txBody>
      </p:sp>
      <p:sp>
        <p:nvSpPr>
          <p:cNvPr id="16" name="Text Placeholder 13">
            <a:extLst>
              <a:ext uri="{FF2B5EF4-FFF2-40B4-BE49-F238E27FC236}">
                <a16:creationId xmlns:a16="http://schemas.microsoft.com/office/drawing/2014/main" id="{1A2BC603-F83C-4423-AF8F-E694A5C32E59}"/>
              </a:ext>
            </a:extLst>
          </p:cNvPr>
          <p:cNvSpPr>
            <a:spLocks noGrp="1"/>
          </p:cNvSpPr>
          <p:nvPr>
            <p:ph type="body" sz="quarter" idx="18" hasCustomPrompt="1"/>
          </p:nvPr>
        </p:nvSpPr>
        <p:spPr>
          <a:xfrm>
            <a:off x="9265123" y="1955007"/>
            <a:ext cx="748354" cy="736652"/>
          </a:xfrm>
          <a:prstGeom prst="ellipse">
            <a:avLst/>
          </a:prstGeom>
          <a:ln w="25400">
            <a:solidFill>
              <a:schemeClr val="accent4"/>
            </a:solidFill>
          </a:ln>
        </p:spPr>
        <p:txBody>
          <a:bodyPr anchor="b" anchorCtr="0"/>
          <a:lstStyle>
            <a:lvl1pPr algn="ctr">
              <a:lnSpc>
                <a:spcPct val="90000"/>
              </a:lnSpc>
              <a:spcAft>
                <a:spcPts val="0"/>
              </a:spcAft>
              <a:defRPr sz="3200" b="1">
                <a:solidFill>
                  <a:schemeClr val="accent4"/>
                </a:solidFill>
              </a:defRPr>
            </a:lvl1pPr>
          </a:lstStyle>
          <a:p>
            <a:pPr lvl="0"/>
            <a:r>
              <a:rPr lang="en-US" dirty="0"/>
              <a:t>#</a:t>
            </a:r>
          </a:p>
        </p:txBody>
      </p:sp>
      <p:sp>
        <p:nvSpPr>
          <p:cNvPr id="13" name="Date Placeholder 3">
            <a:extLst>
              <a:ext uri="{FF2B5EF4-FFF2-40B4-BE49-F238E27FC236}">
                <a16:creationId xmlns:a16="http://schemas.microsoft.com/office/drawing/2014/main" id="{824F8182-F55A-41AB-AC59-8BA8385E6CD4}"/>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0932158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454D57-79C3-4BDD-874F-BCDD88E7A823}"/>
              </a:ext>
            </a:extLst>
          </p:cNvPr>
          <p:cNvSpPr>
            <a:spLocks noGrp="1"/>
          </p:cNvSpPr>
          <p:nvPr>
            <p:ph idx="1"/>
          </p:nvPr>
        </p:nvSpPr>
        <p:spPr>
          <a:xfrm>
            <a:off x="1066800" y="3429000"/>
            <a:ext cx="4762500" cy="2362201"/>
          </a:xfrm>
        </p:spPr>
        <p:txBody>
          <a:bodyPr tIns="91440"/>
          <a:lstStyle>
            <a:lvl1pPr>
              <a:defRPr sz="1800"/>
            </a:lvl1pPr>
            <a:lvl2pPr marL="228600">
              <a:defRPr sz="1600"/>
            </a:lvl2pPr>
            <a:lvl3pPr marL="502920">
              <a:defRPr sz="1400"/>
            </a:lvl3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DB0CEE42-51F7-4A4F-8B97-9F875E7FF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4702D-35A2-4B42-B8F3-AB202DBE245F}"/>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8" name="Content Placeholder 2">
            <a:extLst>
              <a:ext uri="{FF2B5EF4-FFF2-40B4-BE49-F238E27FC236}">
                <a16:creationId xmlns:a16="http://schemas.microsoft.com/office/drawing/2014/main" id="{C635D774-4237-421A-A9C6-8FD90616CB90}"/>
              </a:ext>
            </a:extLst>
          </p:cNvPr>
          <p:cNvSpPr>
            <a:spLocks noGrp="1"/>
          </p:cNvSpPr>
          <p:nvPr>
            <p:ph idx="13"/>
          </p:nvPr>
        </p:nvSpPr>
        <p:spPr>
          <a:xfrm>
            <a:off x="6362700" y="3429000"/>
            <a:ext cx="4762500" cy="2362201"/>
          </a:xfrm>
        </p:spPr>
        <p:txBody>
          <a:bodyPr tIns="91440"/>
          <a:lstStyle>
            <a:lvl1pPr>
              <a:defRPr sz="1800"/>
            </a:lvl1pPr>
            <a:lvl2pPr marL="228600">
              <a:defRPr sz="1600"/>
            </a:lvl2pPr>
            <a:lvl3pPr marL="502920">
              <a:defRPr sz="1400"/>
            </a:lvl3pPr>
          </a:lstStyle>
          <a:p>
            <a:pPr lvl="0"/>
            <a:r>
              <a:rPr lang="en-US"/>
              <a:t>Click to edit Master text styles</a:t>
            </a:r>
          </a:p>
          <a:p>
            <a:pPr lvl="1"/>
            <a:r>
              <a:rPr lang="en-US"/>
              <a:t>Second level</a:t>
            </a:r>
          </a:p>
          <a:p>
            <a:pPr lvl="2"/>
            <a:r>
              <a:rPr lang="en-US"/>
              <a:t>Third level</a:t>
            </a:r>
          </a:p>
        </p:txBody>
      </p:sp>
      <p:sp>
        <p:nvSpPr>
          <p:cNvPr id="9" name="Text Placeholder 9">
            <a:extLst>
              <a:ext uri="{FF2B5EF4-FFF2-40B4-BE49-F238E27FC236}">
                <a16:creationId xmlns:a16="http://schemas.microsoft.com/office/drawing/2014/main" id="{F8D40960-B2FC-4250-843C-056800273652}"/>
              </a:ext>
            </a:extLst>
          </p:cNvPr>
          <p:cNvSpPr>
            <a:spLocks noGrp="1"/>
          </p:cNvSpPr>
          <p:nvPr>
            <p:ph type="body" sz="quarter" idx="14"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12" name="Text Placeholder 11">
            <a:extLst>
              <a:ext uri="{FF2B5EF4-FFF2-40B4-BE49-F238E27FC236}">
                <a16:creationId xmlns:a16="http://schemas.microsoft.com/office/drawing/2014/main" id="{AE0A3A1D-31A5-435F-ADA2-FFDF209E2319}"/>
              </a:ext>
            </a:extLst>
          </p:cNvPr>
          <p:cNvSpPr>
            <a:spLocks noGrp="1"/>
          </p:cNvSpPr>
          <p:nvPr>
            <p:ph type="body" sz="quarter" idx="15"/>
          </p:nvPr>
        </p:nvSpPr>
        <p:spPr>
          <a:xfrm>
            <a:off x="3360420" y="1676400"/>
            <a:ext cx="2468880" cy="609600"/>
          </a:xfrm>
        </p:spPr>
        <p:txBody>
          <a:bodyPr/>
          <a:lstStyle>
            <a:lvl1pPr algn="ctr">
              <a:lnSpc>
                <a:spcPct val="90000"/>
              </a:lnSpc>
              <a:spcAft>
                <a:spcPts val="0"/>
              </a:spcAft>
              <a:defRPr sz="3200" b="0">
                <a:solidFill>
                  <a:schemeClr val="tx1"/>
                </a:solidFill>
                <a:latin typeface="+mj-lt"/>
              </a:defRPr>
            </a:lvl1pPr>
          </a:lstStyle>
          <a:p>
            <a:pPr lvl="0"/>
            <a:r>
              <a:rPr lang="en-US"/>
              <a:t>Click to edit Master text styles</a:t>
            </a:r>
          </a:p>
        </p:txBody>
      </p:sp>
      <p:sp>
        <p:nvSpPr>
          <p:cNvPr id="14" name="Text Placeholder 11">
            <a:extLst>
              <a:ext uri="{FF2B5EF4-FFF2-40B4-BE49-F238E27FC236}">
                <a16:creationId xmlns:a16="http://schemas.microsoft.com/office/drawing/2014/main" id="{120FA3EE-B45C-4002-976E-9EC64B32F8D5}"/>
              </a:ext>
            </a:extLst>
          </p:cNvPr>
          <p:cNvSpPr>
            <a:spLocks noGrp="1"/>
          </p:cNvSpPr>
          <p:nvPr>
            <p:ph type="body" sz="quarter" idx="16"/>
          </p:nvPr>
        </p:nvSpPr>
        <p:spPr>
          <a:xfrm>
            <a:off x="6362700" y="1676400"/>
            <a:ext cx="2468880" cy="609600"/>
          </a:xfrm>
        </p:spPr>
        <p:txBody>
          <a:bodyPr/>
          <a:lstStyle>
            <a:lvl1pPr algn="ctr">
              <a:lnSpc>
                <a:spcPct val="90000"/>
              </a:lnSpc>
              <a:spcAft>
                <a:spcPts val="0"/>
              </a:spcAft>
              <a:defRPr sz="3200" b="0">
                <a:ln>
                  <a:noFill/>
                </a:ln>
                <a:gradFill flip="none" rotWithShape="1">
                  <a:gsLst>
                    <a:gs pos="0">
                      <a:schemeClr val="accent4"/>
                    </a:gs>
                    <a:gs pos="100000">
                      <a:schemeClr val="accent2"/>
                    </a:gs>
                  </a:gsLst>
                  <a:lin ang="10800000" scaled="1"/>
                  <a:tileRect/>
                </a:gradFill>
                <a:latin typeface="+mj-lt"/>
              </a:defRPr>
            </a:lvl1pPr>
          </a:lstStyle>
          <a:p>
            <a:pPr lvl="0"/>
            <a:r>
              <a:rPr lang="en-US"/>
              <a:t>Click to edit Master text styles</a:t>
            </a:r>
          </a:p>
        </p:txBody>
      </p:sp>
      <p:cxnSp>
        <p:nvCxnSpPr>
          <p:cNvPr id="16" name="Connector: Elbow 15">
            <a:extLst>
              <a:ext uri="{FF2B5EF4-FFF2-40B4-BE49-F238E27FC236}">
                <a16:creationId xmlns:a16="http://schemas.microsoft.com/office/drawing/2014/main" id="{5E5C3A96-3A09-40A4-A6E5-4C30E40B79DB}"/>
              </a:ext>
            </a:extLst>
          </p:cNvPr>
          <p:cNvCxnSpPr>
            <a:stCxn id="14" idx="2"/>
            <a:endCxn id="8" idx="0"/>
          </p:cNvCxnSpPr>
          <p:nvPr/>
        </p:nvCxnSpPr>
        <p:spPr>
          <a:xfrm rot="16200000" flipH="1">
            <a:off x="7599045" y="2284095"/>
            <a:ext cx="1143000" cy="1146810"/>
          </a:xfrm>
          <a:prstGeom prst="bentConnector3">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0F5EF804-B995-4996-B826-CE190BB1C9D5}"/>
              </a:ext>
            </a:extLst>
          </p:cNvPr>
          <p:cNvCxnSpPr>
            <a:cxnSpLocks/>
            <a:stCxn id="12" idx="2"/>
            <a:endCxn id="3" idx="0"/>
          </p:cNvCxnSpPr>
          <p:nvPr/>
        </p:nvCxnSpPr>
        <p:spPr>
          <a:xfrm rot="5400000">
            <a:off x="3449955" y="2284095"/>
            <a:ext cx="1143000" cy="1146810"/>
          </a:xfrm>
          <a:prstGeom prst="bentConnector3">
            <a:avLst>
              <a:gd name="adj1" fmla="val 50000"/>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BE2E145B-ED05-49BB-A86D-341EDD6CFBBF}"/>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1150100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99BC8C-C241-46CF-BDEB-32770E240101}"/>
              </a:ext>
            </a:extLst>
          </p:cNvPr>
          <p:cNvSpPr>
            <a:spLocks noGrp="1"/>
          </p:cNvSpPr>
          <p:nvPr>
            <p:ph type="body" sz="quarter" idx="14"/>
          </p:nvPr>
        </p:nvSpPr>
        <p:spPr>
          <a:xfrm>
            <a:off x="1076307" y="1458094"/>
            <a:ext cx="1083207" cy="528638"/>
          </a:xfrm>
        </p:spPr>
        <p:txBody>
          <a:bodyPr bIns="45720" anchor="b"/>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3" name="Footer Placeholder 2">
            <a:extLst>
              <a:ext uri="{FF2B5EF4-FFF2-40B4-BE49-F238E27FC236}">
                <a16:creationId xmlns:a16="http://schemas.microsoft.com/office/drawing/2014/main" id="{BBA41BA8-3661-4B02-8310-691874E128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2E9A43-B389-47B0-A3B4-CD23EAD0E8A6}"/>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6" name="Text Placeholder 9">
            <a:extLst>
              <a:ext uri="{FF2B5EF4-FFF2-40B4-BE49-F238E27FC236}">
                <a16:creationId xmlns:a16="http://schemas.microsoft.com/office/drawing/2014/main" id="{4C4798FA-6F1F-44BE-97EB-6F2592E6FFEB}"/>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7" name="Date Placeholder 3">
            <a:extLst>
              <a:ext uri="{FF2B5EF4-FFF2-40B4-BE49-F238E27FC236}">
                <a16:creationId xmlns:a16="http://schemas.microsoft.com/office/drawing/2014/main" id="{9666A029-C40E-4A3E-9219-8BA4A348A965}"/>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
        <p:nvSpPr>
          <p:cNvPr id="41" name="Line">
            <a:extLst>
              <a:ext uri="{FF2B5EF4-FFF2-40B4-BE49-F238E27FC236}">
                <a16:creationId xmlns:a16="http://schemas.microsoft.com/office/drawing/2014/main" id="{E105D948-28DD-4EDC-B9AC-52FDF7D96A48}"/>
              </a:ext>
            </a:extLst>
          </p:cNvPr>
          <p:cNvSpPr/>
          <p:nvPr/>
        </p:nvSpPr>
        <p:spPr>
          <a:xfrm>
            <a:off x="607019" y="3419870"/>
            <a:ext cx="10998827" cy="0"/>
          </a:xfrm>
          <a:prstGeom prst="line">
            <a:avLst/>
          </a:prstGeom>
          <a:ln w="12700">
            <a:solidFill>
              <a:srgbClr val="000000"/>
            </a:solidFill>
            <a:miter lim="400000"/>
            <a:headEnd type="oval"/>
            <a:tailEnd type="triangle"/>
          </a:ln>
        </p:spPr>
        <p:txBody>
          <a:bodyPr lIns="50800" tIns="50800" rIns="50800" bIns="50800" anchor="ctr"/>
          <a:lstStyle/>
          <a:p>
            <a:pPr algn="ctr">
              <a:lnSpc>
                <a:spcPct val="100000"/>
              </a:lnSpc>
              <a:defRPr sz="3200" spc="0">
                <a:latin typeface="Helvetica Neue Medium"/>
                <a:ea typeface="Helvetica Neue Medium"/>
                <a:cs typeface="Helvetica Neue Medium"/>
                <a:sym typeface="Helvetica Neue Medium"/>
              </a:defRPr>
            </a:pPr>
            <a:endParaRPr sz="1050" dirty="0">
              <a:latin typeface="AvenirNext LT Pro Regular" panose="020B0504020202020204" pitchFamily="34" charset="0"/>
            </a:endParaRPr>
          </a:p>
        </p:txBody>
      </p:sp>
      <p:sp>
        <p:nvSpPr>
          <p:cNvPr id="71" name="Text Placeholder 4">
            <a:extLst>
              <a:ext uri="{FF2B5EF4-FFF2-40B4-BE49-F238E27FC236}">
                <a16:creationId xmlns:a16="http://schemas.microsoft.com/office/drawing/2014/main" id="{CD34ABA2-6F71-4C54-AC1C-79B2BECCAC17}"/>
              </a:ext>
            </a:extLst>
          </p:cNvPr>
          <p:cNvSpPr>
            <a:spLocks noGrp="1"/>
          </p:cNvSpPr>
          <p:nvPr>
            <p:ph type="body" sz="quarter" idx="15"/>
          </p:nvPr>
        </p:nvSpPr>
        <p:spPr>
          <a:xfrm>
            <a:off x="2572125" y="1458094"/>
            <a:ext cx="1083207" cy="528638"/>
          </a:xfrm>
        </p:spPr>
        <p:txBody>
          <a:bodyPr bIns="45720" anchor="b"/>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72" name="Text Placeholder 4">
            <a:extLst>
              <a:ext uri="{FF2B5EF4-FFF2-40B4-BE49-F238E27FC236}">
                <a16:creationId xmlns:a16="http://schemas.microsoft.com/office/drawing/2014/main" id="{5D74A249-59A8-4271-AF19-358CE2D150F4}"/>
              </a:ext>
            </a:extLst>
          </p:cNvPr>
          <p:cNvSpPr>
            <a:spLocks noGrp="1"/>
          </p:cNvSpPr>
          <p:nvPr>
            <p:ph type="body" sz="quarter" idx="16"/>
          </p:nvPr>
        </p:nvSpPr>
        <p:spPr>
          <a:xfrm>
            <a:off x="4067943" y="1458094"/>
            <a:ext cx="1083207" cy="528638"/>
          </a:xfrm>
        </p:spPr>
        <p:txBody>
          <a:bodyPr bIns="45720" anchor="b"/>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73" name="Text Placeholder 4">
            <a:extLst>
              <a:ext uri="{FF2B5EF4-FFF2-40B4-BE49-F238E27FC236}">
                <a16:creationId xmlns:a16="http://schemas.microsoft.com/office/drawing/2014/main" id="{FF6BF250-F066-4D64-8072-2D49D69744C4}"/>
              </a:ext>
            </a:extLst>
          </p:cNvPr>
          <p:cNvSpPr>
            <a:spLocks noGrp="1"/>
          </p:cNvSpPr>
          <p:nvPr>
            <p:ph type="body" sz="quarter" idx="17"/>
          </p:nvPr>
        </p:nvSpPr>
        <p:spPr>
          <a:xfrm>
            <a:off x="5563761" y="1458094"/>
            <a:ext cx="1083207" cy="528638"/>
          </a:xfrm>
        </p:spPr>
        <p:txBody>
          <a:bodyPr bIns="45720" anchor="b"/>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74" name="Text Placeholder 4">
            <a:extLst>
              <a:ext uri="{FF2B5EF4-FFF2-40B4-BE49-F238E27FC236}">
                <a16:creationId xmlns:a16="http://schemas.microsoft.com/office/drawing/2014/main" id="{61626614-0BEB-4D21-A52E-A5C02494C586}"/>
              </a:ext>
            </a:extLst>
          </p:cNvPr>
          <p:cNvSpPr>
            <a:spLocks noGrp="1"/>
          </p:cNvSpPr>
          <p:nvPr>
            <p:ph type="body" sz="quarter" idx="18"/>
          </p:nvPr>
        </p:nvSpPr>
        <p:spPr>
          <a:xfrm>
            <a:off x="7059579" y="1458094"/>
            <a:ext cx="1083207" cy="528638"/>
          </a:xfrm>
        </p:spPr>
        <p:txBody>
          <a:bodyPr bIns="45720" anchor="b"/>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75" name="Text Placeholder 4">
            <a:extLst>
              <a:ext uri="{FF2B5EF4-FFF2-40B4-BE49-F238E27FC236}">
                <a16:creationId xmlns:a16="http://schemas.microsoft.com/office/drawing/2014/main" id="{554F996F-0A83-4D55-A607-A374664DBF93}"/>
              </a:ext>
            </a:extLst>
          </p:cNvPr>
          <p:cNvSpPr>
            <a:spLocks noGrp="1"/>
          </p:cNvSpPr>
          <p:nvPr>
            <p:ph type="body" sz="quarter" idx="19"/>
          </p:nvPr>
        </p:nvSpPr>
        <p:spPr>
          <a:xfrm>
            <a:off x="8555397" y="1458094"/>
            <a:ext cx="1083207" cy="528638"/>
          </a:xfrm>
        </p:spPr>
        <p:txBody>
          <a:bodyPr bIns="45720" anchor="b"/>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97" name="Text Placeholder 4">
            <a:extLst>
              <a:ext uri="{FF2B5EF4-FFF2-40B4-BE49-F238E27FC236}">
                <a16:creationId xmlns:a16="http://schemas.microsoft.com/office/drawing/2014/main" id="{43DC1E36-FB68-4155-8127-80409A1C7EB7}"/>
              </a:ext>
            </a:extLst>
          </p:cNvPr>
          <p:cNvSpPr>
            <a:spLocks noGrp="1"/>
          </p:cNvSpPr>
          <p:nvPr>
            <p:ph type="body" sz="quarter" idx="26"/>
          </p:nvPr>
        </p:nvSpPr>
        <p:spPr>
          <a:xfrm>
            <a:off x="10051215" y="1458094"/>
            <a:ext cx="1083207" cy="528638"/>
          </a:xfrm>
        </p:spPr>
        <p:txBody>
          <a:bodyPr bIns="45720" anchor="b"/>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98" name="Text Placeholder 4">
            <a:extLst>
              <a:ext uri="{FF2B5EF4-FFF2-40B4-BE49-F238E27FC236}">
                <a16:creationId xmlns:a16="http://schemas.microsoft.com/office/drawing/2014/main" id="{2CBAC91C-90FD-4909-9187-A14828F45CBA}"/>
              </a:ext>
            </a:extLst>
          </p:cNvPr>
          <p:cNvSpPr>
            <a:spLocks noGrp="1"/>
          </p:cNvSpPr>
          <p:nvPr>
            <p:ph type="body" sz="quarter" idx="27"/>
          </p:nvPr>
        </p:nvSpPr>
        <p:spPr>
          <a:xfrm>
            <a:off x="1821695" y="4871268"/>
            <a:ext cx="1083207" cy="528638"/>
          </a:xfrm>
        </p:spPr>
        <p:txBody>
          <a:bodyPr tIns="45720" anchor="t"/>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99" name="Text Placeholder 4">
            <a:extLst>
              <a:ext uri="{FF2B5EF4-FFF2-40B4-BE49-F238E27FC236}">
                <a16:creationId xmlns:a16="http://schemas.microsoft.com/office/drawing/2014/main" id="{E68E5C57-FA73-4F72-9881-22E48CBB94BF}"/>
              </a:ext>
            </a:extLst>
          </p:cNvPr>
          <p:cNvSpPr>
            <a:spLocks noGrp="1"/>
          </p:cNvSpPr>
          <p:nvPr>
            <p:ph type="body" sz="quarter" idx="28"/>
          </p:nvPr>
        </p:nvSpPr>
        <p:spPr>
          <a:xfrm>
            <a:off x="3317513" y="4871268"/>
            <a:ext cx="1083207" cy="528638"/>
          </a:xfrm>
        </p:spPr>
        <p:txBody>
          <a:bodyPr tIns="45720" anchor="t"/>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100" name="Text Placeholder 4">
            <a:extLst>
              <a:ext uri="{FF2B5EF4-FFF2-40B4-BE49-F238E27FC236}">
                <a16:creationId xmlns:a16="http://schemas.microsoft.com/office/drawing/2014/main" id="{D8FC4805-4E79-4F34-B2AE-D2BF59CC963F}"/>
              </a:ext>
            </a:extLst>
          </p:cNvPr>
          <p:cNvSpPr>
            <a:spLocks noGrp="1"/>
          </p:cNvSpPr>
          <p:nvPr>
            <p:ph type="body" sz="quarter" idx="29"/>
          </p:nvPr>
        </p:nvSpPr>
        <p:spPr>
          <a:xfrm>
            <a:off x="4813331" y="4871268"/>
            <a:ext cx="1083207" cy="528638"/>
          </a:xfrm>
        </p:spPr>
        <p:txBody>
          <a:bodyPr tIns="45720" anchor="t"/>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101" name="Text Placeholder 4">
            <a:extLst>
              <a:ext uri="{FF2B5EF4-FFF2-40B4-BE49-F238E27FC236}">
                <a16:creationId xmlns:a16="http://schemas.microsoft.com/office/drawing/2014/main" id="{E19EFA1A-DD83-4D35-B5D6-38E11CACBFA5}"/>
              </a:ext>
            </a:extLst>
          </p:cNvPr>
          <p:cNvSpPr>
            <a:spLocks noGrp="1"/>
          </p:cNvSpPr>
          <p:nvPr>
            <p:ph type="body" sz="quarter" idx="30"/>
          </p:nvPr>
        </p:nvSpPr>
        <p:spPr>
          <a:xfrm>
            <a:off x="6309149" y="4871268"/>
            <a:ext cx="1083207" cy="528638"/>
          </a:xfrm>
        </p:spPr>
        <p:txBody>
          <a:bodyPr tIns="45720" anchor="t"/>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102" name="Text Placeholder 4">
            <a:extLst>
              <a:ext uri="{FF2B5EF4-FFF2-40B4-BE49-F238E27FC236}">
                <a16:creationId xmlns:a16="http://schemas.microsoft.com/office/drawing/2014/main" id="{44FAF54E-476C-4D69-885A-D297C3922316}"/>
              </a:ext>
            </a:extLst>
          </p:cNvPr>
          <p:cNvSpPr>
            <a:spLocks noGrp="1"/>
          </p:cNvSpPr>
          <p:nvPr>
            <p:ph type="body" sz="quarter" idx="31"/>
          </p:nvPr>
        </p:nvSpPr>
        <p:spPr>
          <a:xfrm>
            <a:off x="7804967" y="4871268"/>
            <a:ext cx="1083207" cy="528638"/>
          </a:xfrm>
        </p:spPr>
        <p:txBody>
          <a:bodyPr tIns="45720" anchor="t"/>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103" name="Text Placeholder 4">
            <a:extLst>
              <a:ext uri="{FF2B5EF4-FFF2-40B4-BE49-F238E27FC236}">
                <a16:creationId xmlns:a16="http://schemas.microsoft.com/office/drawing/2014/main" id="{FD9225CD-07AE-4656-A5B9-E22EE5FDD67B}"/>
              </a:ext>
            </a:extLst>
          </p:cNvPr>
          <p:cNvSpPr>
            <a:spLocks noGrp="1"/>
          </p:cNvSpPr>
          <p:nvPr>
            <p:ph type="body" sz="quarter" idx="32"/>
          </p:nvPr>
        </p:nvSpPr>
        <p:spPr>
          <a:xfrm>
            <a:off x="9300785" y="4871268"/>
            <a:ext cx="1083207" cy="528638"/>
          </a:xfrm>
        </p:spPr>
        <p:txBody>
          <a:bodyPr tIns="45720" anchor="t"/>
          <a:lstStyle>
            <a:lvl1pPr algn="ctr">
              <a:lnSpc>
                <a:spcPct val="100000"/>
              </a:lnSpc>
              <a:defRPr lang="en-US" sz="1050" b="0" i="0" kern="1200" spc="0" dirty="0" smtClean="0">
                <a:solidFill>
                  <a:srgbClr val="000000"/>
                </a:solidFill>
                <a:latin typeface="AvenirNext LT Pro Regular" panose="020B0504020202020204" pitchFamily="34" charset="77"/>
                <a:ea typeface="+mn-ea"/>
                <a:cs typeface="+mn-cs"/>
              </a:defRPr>
            </a:lvl1pPr>
          </a:lstStyle>
          <a:p>
            <a:pPr lvl="0"/>
            <a:r>
              <a:rPr lang="en-US"/>
              <a:t>Click to edit Master text styles</a:t>
            </a:r>
          </a:p>
        </p:txBody>
      </p:sp>
      <p:sp>
        <p:nvSpPr>
          <p:cNvPr id="105" name="Text Placeholder 104">
            <a:extLst>
              <a:ext uri="{FF2B5EF4-FFF2-40B4-BE49-F238E27FC236}">
                <a16:creationId xmlns:a16="http://schemas.microsoft.com/office/drawing/2014/main" id="{520CBFC9-4D4A-401F-9834-7715749173B1}"/>
              </a:ext>
            </a:extLst>
          </p:cNvPr>
          <p:cNvSpPr>
            <a:spLocks noGrp="1"/>
          </p:cNvSpPr>
          <p:nvPr>
            <p:ph type="body" sz="quarter" idx="33" hasCustomPrompt="1"/>
          </p:nvPr>
        </p:nvSpPr>
        <p:spPr>
          <a:xfrm>
            <a:off x="883920" y="3236990"/>
            <a:ext cx="365760" cy="365760"/>
          </a:xfrm>
          <a:solidFill>
            <a:schemeClr val="bg1"/>
          </a:solidFill>
          <a:ln>
            <a:solidFill>
              <a:schemeClr val="tx1"/>
            </a:solidFill>
          </a:ln>
        </p:spPr>
        <p:txBody>
          <a:bodyPr anchor="ctr"/>
          <a:lstStyle>
            <a:lvl1pPr algn="ctr">
              <a:lnSpc>
                <a:spcPct val="100000"/>
              </a:lnSpc>
              <a:spcAft>
                <a:spcPts val="0"/>
              </a:spcAft>
              <a:defRPr sz="1200"/>
            </a:lvl1pPr>
          </a:lstStyle>
          <a:p>
            <a:pPr lvl="0"/>
            <a:r>
              <a:rPr lang="en-US" dirty="0" err="1"/>
              <a:t>Qtr</a:t>
            </a:r>
            <a:endParaRPr lang="en-US" dirty="0"/>
          </a:p>
        </p:txBody>
      </p:sp>
      <p:sp>
        <p:nvSpPr>
          <p:cNvPr id="106" name="Text Placeholder 104">
            <a:extLst>
              <a:ext uri="{FF2B5EF4-FFF2-40B4-BE49-F238E27FC236}">
                <a16:creationId xmlns:a16="http://schemas.microsoft.com/office/drawing/2014/main" id="{C6239067-C1D1-4F86-9784-5D391DDAE67E}"/>
              </a:ext>
            </a:extLst>
          </p:cNvPr>
          <p:cNvSpPr>
            <a:spLocks noGrp="1"/>
          </p:cNvSpPr>
          <p:nvPr>
            <p:ph type="body" sz="quarter" idx="34" hasCustomPrompt="1"/>
          </p:nvPr>
        </p:nvSpPr>
        <p:spPr>
          <a:xfrm>
            <a:off x="3446694" y="3236990"/>
            <a:ext cx="365760" cy="365760"/>
          </a:xfrm>
          <a:solidFill>
            <a:schemeClr val="bg1"/>
          </a:solidFill>
          <a:ln>
            <a:solidFill>
              <a:schemeClr val="tx1"/>
            </a:solidFill>
          </a:ln>
        </p:spPr>
        <p:txBody>
          <a:bodyPr anchor="ctr"/>
          <a:lstStyle>
            <a:lvl1pPr algn="ctr">
              <a:lnSpc>
                <a:spcPct val="100000"/>
              </a:lnSpc>
              <a:spcAft>
                <a:spcPts val="0"/>
              </a:spcAft>
              <a:defRPr sz="1200"/>
            </a:lvl1pPr>
          </a:lstStyle>
          <a:p>
            <a:pPr lvl="0"/>
            <a:r>
              <a:rPr lang="en-US" dirty="0" err="1"/>
              <a:t>Qtr</a:t>
            </a:r>
            <a:endParaRPr lang="en-US" dirty="0"/>
          </a:p>
        </p:txBody>
      </p:sp>
      <p:sp>
        <p:nvSpPr>
          <p:cNvPr id="107" name="Text Placeholder 104">
            <a:extLst>
              <a:ext uri="{FF2B5EF4-FFF2-40B4-BE49-F238E27FC236}">
                <a16:creationId xmlns:a16="http://schemas.microsoft.com/office/drawing/2014/main" id="{A177A91C-35DA-40E3-84A4-634EED6CBE1A}"/>
              </a:ext>
            </a:extLst>
          </p:cNvPr>
          <p:cNvSpPr>
            <a:spLocks noGrp="1"/>
          </p:cNvSpPr>
          <p:nvPr>
            <p:ph type="body" sz="quarter" idx="35" hasCustomPrompt="1"/>
          </p:nvPr>
        </p:nvSpPr>
        <p:spPr>
          <a:xfrm>
            <a:off x="6009468" y="3236990"/>
            <a:ext cx="365760" cy="365760"/>
          </a:xfrm>
          <a:solidFill>
            <a:schemeClr val="bg1"/>
          </a:solidFill>
          <a:ln>
            <a:solidFill>
              <a:schemeClr val="tx1"/>
            </a:solidFill>
          </a:ln>
        </p:spPr>
        <p:txBody>
          <a:bodyPr anchor="ctr"/>
          <a:lstStyle>
            <a:lvl1pPr algn="ctr">
              <a:lnSpc>
                <a:spcPct val="100000"/>
              </a:lnSpc>
              <a:spcAft>
                <a:spcPts val="0"/>
              </a:spcAft>
              <a:defRPr sz="1200"/>
            </a:lvl1pPr>
          </a:lstStyle>
          <a:p>
            <a:pPr lvl="0"/>
            <a:r>
              <a:rPr lang="en-US" dirty="0" err="1"/>
              <a:t>Qtr</a:t>
            </a:r>
            <a:endParaRPr lang="en-US" dirty="0"/>
          </a:p>
        </p:txBody>
      </p:sp>
      <p:sp>
        <p:nvSpPr>
          <p:cNvPr id="108" name="Text Placeholder 104">
            <a:extLst>
              <a:ext uri="{FF2B5EF4-FFF2-40B4-BE49-F238E27FC236}">
                <a16:creationId xmlns:a16="http://schemas.microsoft.com/office/drawing/2014/main" id="{B05548E4-6C82-4193-86D7-A14EFC5ACC8A}"/>
              </a:ext>
            </a:extLst>
          </p:cNvPr>
          <p:cNvSpPr>
            <a:spLocks noGrp="1"/>
          </p:cNvSpPr>
          <p:nvPr>
            <p:ph type="body" sz="quarter" idx="36" hasCustomPrompt="1"/>
          </p:nvPr>
        </p:nvSpPr>
        <p:spPr>
          <a:xfrm>
            <a:off x="8572243" y="3236990"/>
            <a:ext cx="365760" cy="365760"/>
          </a:xfrm>
          <a:solidFill>
            <a:schemeClr val="bg1"/>
          </a:solidFill>
          <a:ln>
            <a:solidFill>
              <a:schemeClr val="tx1"/>
            </a:solidFill>
          </a:ln>
        </p:spPr>
        <p:txBody>
          <a:bodyPr anchor="ctr"/>
          <a:lstStyle>
            <a:lvl1pPr algn="ctr">
              <a:lnSpc>
                <a:spcPct val="100000"/>
              </a:lnSpc>
              <a:spcAft>
                <a:spcPts val="0"/>
              </a:spcAft>
              <a:defRPr sz="1200"/>
            </a:lvl1pPr>
          </a:lstStyle>
          <a:p>
            <a:pPr lvl="0"/>
            <a:r>
              <a:rPr lang="en-US" dirty="0" err="1"/>
              <a:t>Qtr</a:t>
            </a:r>
            <a:endParaRPr lang="en-US" dirty="0"/>
          </a:p>
        </p:txBody>
      </p:sp>
    </p:spTree>
    <p:extLst>
      <p:ext uri="{BB962C8B-B14F-4D97-AF65-F5344CB8AC3E}">
        <p14:creationId xmlns:p14="http://schemas.microsoft.com/office/powerpoint/2010/main" val="10376766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23F2943C-8EBC-486C-9A31-32F2D35F0218}"/>
              </a:ext>
            </a:extLst>
          </p:cNvPr>
          <p:cNvSpPr>
            <a:spLocks noGrp="1"/>
          </p:cNvSpPr>
          <p:nvPr>
            <p:ph idx="1"/>
          </p:nvPr>
        </p:nvSpPr>
        <p:spPr>
          <a:xfrm>
            <a:off x="2233061" y="1596325"/>
            <a:ext cx="8892139" cy="4194875"/>
          </a:xfrm>
        </p:spPr>
        <p:txBody>
          <a:bodyPr/>
          <a:lstStyle>
            <a:lvl1pPr>
              <a:lnSpc>
                <a:spcPct val="100000"/>
              </a:lnSpc>
              <a:spcAft>
                <a:spcPts val="2400"/>
              </a:spcAft>
              <a:defRPr sz="3200"/>
            </a:lvl1pPr>
            <a:lvl2pPr marL="463550" indent="-458788">
              <a:lnSpc>
                <a:spcPct val="100000"/>
              </a:lnSpc>
              <a:spcAft>
                <a:spcPts val="2400"/>
              </a:spcAft>
              <a:buFont typeface="Arial" panose="020B0604020202020204" pitchFamily="34" charset="0"/>
              <a:buChar char="‒"/>
              <a:defRPr sz="3200"/>
            </a:lvl2pPr>
          </a:lstStyle>
          <a:p>
            <a:pPr lvl="0"/>
            <a:r>
              <a:rPr lang="en-US"/>
              <a:t>Click to edit Master text styles</a:t>
            </a:r>
          </a:p>
          <a:p>
            <a:pPr lvl="1"/>
            <a:r>
              <a:rPr lang="en-US"/>
              <a:t>Second level</a:t>
            </a:r>
          </a:p>
        </p:txBody>
      </p:sp>
      <p:sp>
        <p:nvSpPr>
          <p:cNvPr id="4" name="Footer Placeholder 3">
            <a:extLst>
              <a:ext uri="{FF2B5EF4-FFF2-40B4-BE49-F238E27FC236}">
                <a16:creationId xmlns:a16="http://schemas.microsoft.com/office/drawing/2014/main" id="{0AB539E6-7EAC-4AFF-B6E3-980861F2CF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776C9A-F1EA-43AD-8B7A-F1432938968B}"/>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7" name="Text Placeholder 9">
            <a:extLst>
              <a:ext uri="{FF2B5EF4-FFF2-40B4-BE49-F238E27FC236}">
                <a16:creationId xmlns:a16="http://schemas.microsoft.com/office/drawing/2014/main" id="{286D8213-D72C-47AC-B221-FB80B73CC08A}"/>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8" name="Date Placeholder 3">
            <a:extLst>
              <a:ext uri="{FF2B5EF4-FFF2-40B4-BE49-F238E27FC236}">
                <a16:creationId xmlns:a16="http://schemas.microsoft.com/office/drawing/2014/main" id="{00E8F5B9-3051-4F9B-AFAD-DDF9806811B0}"/>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
        <p:nvSpPr>
          <p:cNvPr id="12" name="Quote_mark">
            <a:extLst>
              <a:ext uri="{FF2B5EF4-FFF2-40B4-BE49-F238E27FC236}">
                <a16:creationId xmlns:a16="http://schemas.microsoft.com/office/drawing/2014/main" id="{49C3B8AC-4356-41AD-97CB-DFAF319835EF}"/>
              </a:ext>
            </a:extLst>
          </p:cNvPr>
          <p:cNvSpPr>
            <a:spLocks noChangeAspect="1" noEditPoints="1"/>
          </p:cNvSpPr>
          <p:nvPr/>
        </p:nvSpPr>
        <p:spPr bwMode="auto">
          <a:xfrm>
            <a:off x="1144042" y="1691751"/>
            <a:ext cx="765991" cy="594360"/>
          </a:xfrm>
          <a:custGeom>
            <a:avLst/>
            <a:gdLst>
              <a:gd name="T0" fmla="*/ 971 w 1053"/>
              <a:gd name="T1" fmla="*/ 3 h 799"/>
              <a:gd name="T2" fmla="*/ 1017 w 1053"/>
              <a:gd name="T3" fmla="*/ 32 h 799"/>
              <a:gd name="T4" fmla="*/ 1046 w 1053"/>
              <a:gd name="T5" fmla="*/ 91 h 799"/>
              <a:gd name="T6" fmla="*/ 1041 w 1053"/>
              <a:gd name="T7" fmla="*/ 108 h 799"/>
              <a:gd name="T8" fmla="*/ 869 w 1053"/>
              <a:gd name="T9" fmla="*/ 242 h 799"/>
              <a:gd name="T10" fmla="*/ 831 w 1053"/>
              <a:gd name="T11" fmla="*/ 355 h 799"/>
              <a:gd name="T12" fmla="*/ 846 w 1053"/>
              <a:gd name="T13" fmla="*/ 411 h 799"/>
              <a:gd name="T14" fmla="*/ 943 w 1053"/>
              <a:gd name="T15" fmla="*/ 475 h 799"/>
              <a:gd name="T16" fmla="*/ 1053 w 1053"/>
              <a:gd name="T17" fmla="*/ 630 h 799"/>
              <a:gd name="T18" fmla="*/ 997 w 1053"/>
              <a:gd name="T19" fmla="*/ 747 h 799"/>
              <a:gd name="T20" fmla="*/ 861 w 1053"/>
              <a:gd name="T21" fmla="*/ 799 h 799"/>
              <a:gd name="T22" fmla="*/ 682 w 1053"/>
              <a:gd name="T23" fmla="*/ 711 h 799"/>
              <a:gd name="T24" fmla="*/ 601 w 1053"/>
              <a:gd name="T25" fmla="*/ 492 h 799"/>
              <a:gd name="T26" fmla="*/ 647 w 1053"/>
              <a:gd name="T27" fmla="*/ 283 h 799"/>
              <a:gd name="T28" fmla="*/ 781 w 1053"/>
              <a:gd name="T29" fmla="*/ 110 h 799"/>
              <a:gd name="T30" fmla="*/ 971 w 1053"/>
              <a:gd name="T31" fmla="*/ 3 h 799"/>
              <a:gd name="T32" fmla="*/ 384 w 1053"/>
              <a:gd name="T33" fmla="*/ 0 h 799"/>
              <a:gd name="T34" fmla="*/ 408 w 1053"/>
              <a:gd name="T35" fmla="*/ 20 h 799"/>
              <a:gd name="T36" fmla="*/ 435 w 1053"/>
              <a:gd name="T37" fmla="*/ 92 h 799"/>
              <a:gd name="T38" fmla="*/ 433 w 1053"/>
              <a:gd name="T39" fmla="*/ 102 h 799"/>
              <a:gd name="T40" fmla="*/ 376 w 1053"/>
              <a:gd name="T41" fmla="*/ 140 h 799"/>
              <a:gd name="T42" fmla="*/ 269 w 1053"/>
              <a:gd name="T43" fmla="*/ 232 h 799"/>
              <a:gd name="T44" fmla="*/ 227 w 1053"/>
              <a:gd name="T45" fmla="*/ 343 h 799"/>
              <a:gd name="T46" fmla="*/ 324 w 1053"/>
              <a:gd name="T47" fmla="*/ 463 h 799"/>
              <a:gd name="T48" fmla="*/ 414 w 1053"/>
              <a:gd name="T49" fmla="*/ 522 h 799"/>
              <a:gd name="T50" fmla="*/ 450 w 1053"/>
              <a:gd name="T51" fmla="*/ 617 h 799"/>
              <a:gd name="T52" fmla="*/ 396 w 1053"/>
              <a:gd name="T53" fmla="*/ 743 h 799"/>
              <a:gd name="T54" fmla="*/ 267 w 1053"/>
              <a:gd name="T55" fmla="*/ 797 h 799"/>
              <a:gd name="T56" fmla="*/ 82 w 1053"/>
              <a:gd name="T57" fmla="*/ 705 h 799"/>
              <a:gd name="T58" fmla="*/ 0 w 1053"/>
              <a:gd name="T59" fmla="*/ 472 h 799"/>
              <a:gd name="T60" fmla="*/ 117 w 1053"/>
              <a:gd name="T61" fmla="*/ 160 h 799"/>
              <a:gd name="T62" fmla="*/ 384 w 1053"/>
              <a:gd name="T63"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3" h="799">
                <a:moveTo>
                  <a:pt x="971" y="3"/>
                </a:moveTo>
                <a:cubicBezTo>
                  <a:pt x="988" y="5"/>
                  <a:pt x="1003" y="15"/>
                  <a:pt x="1017" y="32"/>
                </a:cubicBezTo>
                <a:cubicBezTo>
                  <a:pt x="1036" y="56"/>
                  <a:pt x="1046" y="75"/>
                  <a:pt x="1046" y="91"/>
                </a:cubicBezTo>
                <a:lnTo>
                  <a:pt x="1041" y="108"/>
                </a:lnTo>
                <a:cubicBezTo>
                  <a:pt x="952" y="163"/>
                  <a:pt x="895" y="208"/>
                  <a:pt x="869" y="242"/>
                </a:cubicBezTo>
                <a:cubicBezTo>
                  <a:pt x="844" y="276"/>
                  <a:pt x="831" y="314"/>
                  <a:pt x="831" y="355"/>
                </a:cubicBezTo>
                <a:cubicBezTo>
                  <a:pt x="831" y="380"/>
                  <a:pt x="836" y="399"/>
                  <a:pt x="846" y="411"/>
                </a:cubicBezTo>
                <a:cubicBezTo>
                  <a:pt x="860" y="428"/>
                  <a:pt x="892" y="450"/>
                  <a:pt x="943" y="475"/>
                </a:cubicBezTo>
                <a:cubicBezTo>
                  <a:pt x="1016" y="513"/>
                  <a:pt x="1053" y="565"/>
                  <a:pt x="1053" y="630"/>
                </a:cubicBezTo>
                <a:cubicBezTo>
                  <a:pt x="1053" y="673"/>
                  <a:pt x="1034" y="712"/>
                  <a:pt x="997" y="747"/>
                </a:cubicBezTo>
                <a:cubicBezTo>
                  <a:pt x="960" y="782"/>
                  <a:pt x="914" y="799"/>
                  <a:pt x="861" y="799"/>
                </a:cubicBezTo>
                <a:cubicBezTo>
                  <a:pt x="795" y="799"/>
                  <a:pt x="735" y="770"/>
                  <a:pt x="682" y="711"/>
                </a:cubicBezTo>
                <a:cubicBezTo>
                  <a:pt x="628" y="652"/>
                  <a:pt x="601" y="579"/>
                  <a:pt x="601" y="492"/>
                </a:cubicBezTo>
                <a:cubicBezTo>
                  <a:pt x="601" y="421"/>
                  <a:pt x="617" y="352"/>
                  <a:pt x="647" y="283"/>
                </a:cubicBezTo>
                <a:cubicBezTo>
                  <a:pt x="678" y="215"/>
                  <a:pt x="723" y="157"/>
                  <a:pt x="781" y="110"/>
                </a:cubicBezTo>
                <a:cubicBezTo>
                  <a:pt x="840" y="62"/>
                  <a:pt x="903" y="27"/>
                  <a:pt x="971" y="3"/>
                </a:cubicBezTo>
                <a:moveTo>
                  <a:pt x="384" y="0"/>
                </a:moveTo>
                <a:cubicBezTo>
                  <a:pt x="394" y="4"/>
                  <a:pt x="402" y="10"/>
                  <a:pt x="408" y="20"/>
                </a:cubicBezTo>
                <a:cubicBezTo>
                  <a:pt x="426" y="52"/>
                  <a:pt x="435" y="76"/>
                  <a:pt x="435" y="92"/>
                </a:cubicBezTo>
                <a:lnTo>
                  <a:pt x="433" y="102"/>
                </a:lnTo>
                <a:cubicBezTo>
                  <a:pt x="425" y="108"/>
                  <a:pt x="406" y="120"/>
                  <a:pt x="376" y="140"/>
                </a:cubicBezTo>
                <a:cubicBezTo>
                  <a:pt x="324" y="173"/>
                  <a:pt x="289" y="204"/>
                  <a:pt x="269" y="232"/>
                </a:cubicBezTo>
                <a:cubicBezTo>
                  <a:pt x="241" y="270"/>
                  <a:pt x="227" y="307"/>
                  <a:pt x="227" y="343"/>
                </a:cubicBezTo>
                <a:cubicBezTo>
                  <a:pt x="227" y="395"/>
                  <a:pt x="259" y="435"/>
                  <a:pt x="324" y="463"/>
                </a:cubicBezTo>
                <a:cubicBezTo>
                  <a:pt x="367" y="482"/>
                  <a:pt x="397" y="502"/>
                  <a:pt x="414" y="522"/>
                </a:cubicBezTo>
                <a:cubicBezTo>
                  <a:pt x="438" y="551"/>
                  <a:pt x="450" y="582"/>
                  <a:pt x="450" y="617"/>
                </a:cubicBezTo>
                <a:cubicBezTo>
                  <a:pt x="450" y="665"/>
                  <a:pt x="432" y="707"/>
                  <a:pt x="396" y="743"/>
                </a:cubicBezTo>
                <a:cubicBezTo>
                  <a:pt x="359" y="779"/>
                  <a:pt x="316" y="797"/>
                  <a:pt x="267" y="797"/>
                </a:cubicBezTo>
                <a:cubicBezTo>
                  <a:pt x="199" y="797"/>
                  <a:pt x="137" y="766"/>
                  <a:pt x="82" y="705"/>
                </a:cubicBezTo>
                <a:cubicBezTo>
                  <a:pt x="27" y="644"/>
                  <a:pt x="0" y="566"/>
                  <a:pt x="0" y="472"/>
                </a:cubicBezTo>
                <a:cubicBezTo>
                  <a:pt x="0" y="356"/>
                  <a:pt x="39" y="252"/>
                  <a:pt x="117" y="160"/>
                </a:cubicBezTo>
                <a:cubicBezTo>
                  <a:pt x="194" y="68"/>
                  <a:pt x="284" y="15"/>
                  <a:pt x="384" y="0"/>
                </a:cubicBezTo>
              </a:path>
            </a:pathLst>
          </a:custGeom>
          <a:solidFill>
            <a:srgbClr val="D0CEC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549356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Map">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AB539E6-7EAC-4AFF-B6E3-980861F2CF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776C9A-F1EA-43AD-8B7A-F1432938968B}"/>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7" name="Text Placeholder 9">
            <a:extLst>
              <a:ext uri="{FF2B5EF4-FFF2-40B4-BE49-F238E27FC236}">
                <a16:creationId xmlns:a16="http://schemas.microsoft.com/office/drawing/2014/main" id="{286D8213-D72C-47AC-B221-FB80B73CC08A}"/>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pic>
        <p:nvPicPr>
          <p:cNvPr id="8" name="Picture 7">
            <a:extLst>
              <a:ext uri="{FF2B5EF4-FFF2-40B4-BE49-F238E27FC236}">
                <a16:creationId xmlns:a16="http://schemas.microsoft.com/office/drawing/2014/main" id="{779864F4-D786-4E75-AF80-DFA95034DBF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66800" y="1066800"/>
            <a:ext cx="10058400" cy="5259733"/>
          </a:xfrm>
          <a:prstGeom prst="rect">
            <a:avLst/>
          </a:prstGeom>
        </p:spPr>
      </p:pic>
      <p:sp>
        <p:nvSpPr>
          <p:cNvPr id="9" name="Date Placeholder 3">
            <a:extLst>
              <a:ext uri="{FF2B5EF4-FFF2-40B4-BE49-F238E27FC236}">
                <a16:creationId xmlns:a16="http://schemas.microsoft.com/office/drawing/2014/main" id="{9E5B9DE5-2ECA-4BB8-B810-75DB47F8D20D}"/>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28487083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BA41BA8-3661-4B02-8310-691874E128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2E9A43-B389-47B0-A3B4-CD23EAD0E8A6}"/>
              </a:ext>
            </a:extLst>
          </p:cNvPr>
          <p:cNvSpPr>
            <a:spLocks noGrp="1"/>
          </p:cNvSpPr>
          <p:nvPr>
            <p:ph type="sldNum" sz="quarter" idx="12"/>
          </p:nvPr>
        </p:nvSpPr>
        <p:spPr/>
        <p:txBody>
          <a:bodyPr/>
          <a:lstStyle/>
          <a:p>
            <a:fld id="{54E7C225-E656-4171-A85D-E2878FD82D0E}" type="slidenum">
              <a:rPr lang="en-US" smtClean="0"/>
              <a:t>‹#›</a:t>
            </a:fld>
            <a:endParaRPr lang="en-US"/>
          </a:p>
        </p:txBody>
      </p:sp>
      <p:sp>
        <p:nvSpPr>
          <p:cNvPr id="6" name="Text Placeholder 9">
            <a:extLst>
              <a:ext uri="{FF2B5EF4-FFF2-40B4-BE49-F238E27FC236}">
                <a16:creationId xmlns:a16="http://schemas.microsoft.com/office/drawing/2014/main" id="{4C4798FA-6F1F-44BE-97EB-6F2592E6FFEB}"/>
              </a:ext>
            </a:extLst>
          </p:cNvPr>
          <p:cNvSpPr>
            <a:spLocks noGrp="1"/>
          </p:cNvSpPr>
          <p:nvPr>
            <p:ph type="body" sz="quarter" idx="13" hasCustomPrompt="1"/>
          </p:nvPr>
        </p:nvSpPr>
        <p:spPr>
          <a:xfrm>
            <a:off x="1066800" y="1"/>
            <a:ext cx="2971800" cy="533400"/>
          </a:xfrm>
        </p:spPr>
        <p:txBody>
          <a:bodyPr anchor="b"/>
          <a:lstStyle>
            <a:lvl1pPr>
              <a:defRPr sz="1000" cap="all" spc="140" baseline="0">
                <a:latin typeface="+mj-lt"/>
              </a:defRPr>
            </a:lvl1pPr>
          </a:lstStyle>
          <a:p>
            <a:pPr lvl="0"/>
            <a:r>
              <a:rPr lang="en-US" dirty="0"/>
              <a:t>Click to edit section title</a:t>
            </a:r>
          </a:p>
        </p:txBody>
      </p:sp>
      <p:sp>
        <p:nvSpPr>
          <p:cNvPr id="7" name="Date Placeholder 3">
            <a:extLst>
              <a:ext uri="{FF2B5EF4-FFF2-40B4-BE49-F238E27FC236}">
                <a16:creationId xmlns:a16="http://schemas.microsoft.com/office/drawing/2014/main" id="{9666A029-C40E-4A3E-9219-8BA4A348A965}"/>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39243817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BA41BA8-3661-4B02-8310-691874E12862}"/>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a:extLst>
              <a:ext uri="{FF2B5EF4-FFF2-40B4-BE49-F238E27FC236}">
                <a16:creationId xmlns:a16="http://schemas.microsoft.com/office/drawing/2014/main" id="{1B2E9A43-B389-47B0-A3B4-CD23EAD0E8A6}"/>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6" name="Text Placeholder 6">
            <a:extLst>
              <a:ext uri="{FF2B5EF4-FFF2-40B4-BE49-F238E27FC236}">
                <a16:creationId xmlns:a16="http://schemas.microsoft.com/office/drawing/2014/main" id="{5D36E68E-AC1D-4F89-9306-6EB8E7BFE7CD}"/>
              </a:ext>
            </a:extLst>
          </p:cNvPr>
          <p:cNvSpPr>
            <a:spLocks noGrp="1"/>
          </p:cNvSpPr>
          <p:nvPr>
            <p:ph type="body" sz="quarter" idx="13"/>
          </p:nvPr>
        </p:nvSpPr>
        <p:spPr>
          <a:xfrm>
            <a:off x="1066801" y="3436621"/>
            <a:ext cx="10058399" cy="2354579"/>
          </a:xfrm>
        </p:spPr>
        <p:txBody>
          <a:bodyPr/>
          <a:lstStyle>
            <a:lvl1pPr algn="l">
              <a:lnSpc>
                <a:spcPct val="100000"/>
              </a:lnSpc>
              <a:spcAft>
                <a:spcPts val="3600"/>
              </a:spcAft>
              <a:defRPr lang="en-US" sz="1800" kern="1200" cap="all" baseline="0" dirty="0" smtClean="0">
                <a:solidFill>
                  <a:schemeClr val="bg1"/>
                </a:solidFill>
                <a:latin typeface="+mj-lt"/>
                <a:ea typeface="+mn-ea"/>
                <a:cs typeface="+mn-cs"/>
              </a:defRPr>
            </a:lvl1pPr>
            <a:lvl2pPr marL="4763" indent="0" algn="l">
              <a:lnSpc>
                <a:spcPct val="100000"/>
              </a:lnSpc>
              <a:spcAft>
                <a:spcPts val="1200"/>
              </a:spcAft>
              <a:buNone/>
              <a:defRPr lang="en-US" sz="1600" kern="1200" dirty="0" smtClean="0">
                <a:solidFill>
                  <a:schemeClr val="bg1"/>
                </a:solidFill>
                <a:latin typeface="+mn-lt"/>
                <a:ea typeface="+mn-ea"/>
                <a:cs typeface="+mn-cs"/>
              </a:defRPr>
            </a:lvl2pPr>
            <a:lvl3pPr marL="339725" indent="-339725" algn="l">
              <a:lnSpc>
                <a:spcPct val="100000"/>
              </a:lnSpc>
              <a:spcAft>
                <a:spcPts val="1200"/>
              </a:spcAft>
              <a:buFont typeface="Arial" panose="020B0604020202020204" pitchFamily="34" charset="0"/>
              <a:buChar char="•"/>
              <a:defRPr lang="en-US" sz="1600" kern="1200" dirty="0" smtClean="0">
                <a:solidFill>
                  <a:schemeClr val="bg1"/>
                </a:solidFill>
                <a:latin typeface="+mn-lt"/>
                <a:ea typeface="+mn-ea"/>
                <a:cs typeface="+mn-cs"/>
              </a:defRPr>
            </a:lvl3pPr>
            <a:lvl4pPr algn="ctr">
              <a:defRPr>
                <a:solidFill>
                  <a:schemeClr val="bg1"/>
                </a:solidFill>
              </a:defRPr>
            </a:lvl4pPr>
            <a:lvl5pPr algn="ctr">
              <a:defRPr>
                <a:solidFill>
                  <a:schemeClr val="bg1"/>
                </a:solidFill>
              </a:defRPr>
            </a:lvl5pPr>
          </a:lstStyle>
          <a:p>
            <a:pPr lvl="0"/>
            <a:r>
              <a:rPr lang="en-US"/>
              <a:t>Click to edit Master text styles</a:t>
            </a:r>
          </a:p>
        </p:txBody>
      </p:sp>
      <p:cxnSp>
        <p:nvCxnSpPr>
          <p:cNvPr id="7" name="Straight Connector 6">
            <a:extLst>
              <a:ext uri="{FF2B5EF4-FFF2-40B4-BE49-F238E27FC236}">
                <a16:creationId xmlns:a16="http://schemas.microsoft.com/office/drawing/2014/main" id="{3CB83DA1-A739-422F-AAD0-BF3217920415}"/>
              </a:ext>
            </a:extLst>
          </p:cNvPr>
          <p:cNvCxnSpPr/>
          <p:nvPr/>
        </p:nvCxnSpPr>
        <p:spPr>
          <a:xfrm>
            <a:off x="1070325" y="3257866"/>
            <a:ext cx="1371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3B77C2A2-9F74-46D6-AD96-AE98953C3C5E}"/>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spTree>
    <p:extLst>
      <p:ext uri="{BB962C8B-B14F-4D97-AF65-F5344CB8AC3E}">
        <p14:creationId xmlns:p14="http://schemas.microsoft.com/office/powerpoint/2010/main" val="41066871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d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BA41BA8-3661-4B02-8310-691874E12862}"/>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a:extLst>
              <a:ext uri="{FF2B5EF4-FFF2-40B4-BE49-F238E27FC236}">
                <a16:creationId xmlns:a16="http://schemas.microsoft.com/office/drawing/2014/main" id="{1B2E9A43-B389-47B0-A3B4-CD23EAD0E8A6}"/>
              </a:ext>
            </a:extLst>
          </p:cNvPr>
          <p:cNvSpPr>
            <a:spLocks noGrp="1"/>
          </p:cNvSpPr>
          <p:nvPr>
            <p:ph type="sldNum" sz="quarter" idx="12"/>
          </p:nvPr>
        </p:nvSpPr>
        <p:spPr/>
        <p:txBody>
          <a:bodyPr/>
          <a:lstStyle>
            <a:lvl1pPr>
              <a:defRPr>
                <a:solidFill>
                  <a:schemeClr val="bg1"/>
                </a:solidFill>
              </a:defRPr>
            </a:lvl1pPr>
          </a:lstStyle>
          <a:p>
            <a:fld id="{54E7C225-E656-4171-A85D-E2878FD82D0E}" type="slidenum">
              <a:rPr lang="en-US" smtClean="0"/>
              <a:t>‹#›</a:t>
            </a:fld>
            <a:endParaRPr lang="en-US"/>
          </a:p>
        </p:txBody>
      </p:sp>
      <p:sp>
        <p:nvSpPr>
          <p:cNvPr id="7" name="Date Placeholder 3">
            <a:extLst>
              <a:ext uri="{FF2B5EF4-FFF2-40B4-BE49-F238E27FC236}">
                <a16:creationId xmlns:a16="http://schemas.microsoft.com/office/drawing/2014/main" id="{2C1C8840-818C-45C9-B71A-1797AC7A6B15}"/>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bg1"/>
                </a:solidFill>
              </a:defRPr>
            </a:lvl1pPr>
          </a:lstStyle>
          <a:p>
            <a:fld id="{BF5A819F-AFFB-4179-AC81-741F4B9E90A4}" type="datetimeFigureOut">
              <a:rPr lang="en-US" smtClean="0"/>
              <a:t>7/18/23</a:t>
            </a:fld>
            <a:endParaRPr lang="en-US"/>
          </a:p>
        </p:txBody>
      </p:sp>
      <p:pic>
        <p:nvPicPr>
          <p:cNvPr id="5" name="Picture 4">
            <a:extLst>
              <a:ext uri="{FF2B5EF4-FFF2-40B4-BE49-F238E27FC236}">
                <a16:creationId xmlns:a16="http://schemas.microsoft.com/office/drawing/2014/main" id="{C4357535-BC23-64D5-F42A-D13C1E7C4B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82975" y="2570583"/>
            <a:ext cx="4826049" cy="1716832"/>
          </a:xfrm>
          <a:prstGeom prst="rect">
            <a:avLst/>
          </a:prstGeom>
        </p:spPr>
      </p:pic>
    </p:spTree>
    <p:extLst>
      <p:ext uri="{BB962C8B-B14F-4D97-AF65-F5344CB8AC3E}">
        <p14:creationId xmlns:p14="http://schemas.microsoft.com/office/powerpoint/2010/main" val="367440793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AF8ADC-9397-4BA0-BD48-C4E86FA90E23}"/>
              </a:ext>
            </a:extLst>
          </p:cNvPr>
          <p:cNvSpPr>
            <a:spLocks noGrp="1"/>
          </p:cNvSpPr>
          <p:nvPr>
            <p:ph type="title"/>
          </p:nvPr>
        </p:nvSpPr>
        <p:spPr>
          <a:xfrm>
            <a:off x="1066800" y="1066800"/>
            <a:ext cx="7086600" cy="609600"/>
          </a:xfrm>
          <a:prstGeom prst="rect">
            <a:avLst/>
          </a:prstGeom>
        </p:spPr>
        <p:txBody>
          <a:bodyPr vert="horz" wrap="square"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0A50D3-92EF-4E5F-B99C-D3FAA4256E61}"/>
              </a:ext>
            </a:extLst>
          </p:cNvPr>
          <p:cNvSpPr>
            <a:spLocks noGrp="1"/>
          </p:cNvSpPr>
          <p:nvPr>
            <p:ph type="body" idx="1"/>
          </p:nvPr>
        </p:nvSpPr>
        <p:spPr>
          <a:xfrm>
            <a:off x="1066800" y="2133600"/>
            <a:ext cx="10058400" cy="36576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7A89A6-1232-4E3B-8AAC-34FDBCEBD1FA}"/>
              </a:ext>
            </a:extLst>
          </p:cNvPr>
          <p:cNvSpPr>
            <a:spLocks noGrp="1"/>
          </p:cNvSpPr>
          <p:nvPr>
            <p:ph type="dt" sz="half" idx="2"/>
          </p:nvPr>
        </p:nvSpPr>
        <p:spPr>
          <a:xfrm>
            <a:off x="6362700" y="6326533"/>
            <a:ext cx="1790700" cy="531467"/>
          </a:xfrm>
          <a:prstGeom prst="rect">
            <a:avLst/>
          </a:prstGeom>
        </p:spPr>
        <p:txBody>
          <a:bodyPr vert="horz" wrap="square" lIns="0" tIns="0" rIns="0" bIns="0" rtlCol="0" anchor="ctr">
            <a:noAutofit/>
          </a:bodyPr>
          <a:lstStyle>
            <a:lvl1pPr algn="l">
              <a:defRPr sz="800" cap="all" spc="140" baseline="0">
                <a:solidFill>
                  <a:schemeClr val="tx1"/>
                </a:solidFill>
                <a:latin typeface="+mn-lt"/>
              </a:defRPr>
            </a:lvl1pPr>
          </a:lstStyle>
          <a:p>
            <a:fld id="{BF5A819F-AFFB-4179-AC81-741F4B9E90A4}" type="datetimeFigureOut">
              <a:rPr lang="en-US" smtClean="0"/>
              <a:t>7/18/23</a:t>
            </a:fld>
            <a:endParaRPr lang="en-US"/>
          </a:p>
        </p:txBody>
      </p:sp>
      <p:sp>
        <p:nvSpPr>
          <p:cNvPr id="5" name="Footer Placeholder 4">
            <a:extLst>
              <a:ext uri="{FF2B5EF4-FFF2-40B4-BE49-F238E27FC236}">
                <a16:creationId xmlns:a16="http://schemas.microsoft.com/office/drawing/2014/main" id="{5E7ADF8B-CA2D-4453-BF4B-82398D1D8639}"/>
              </a:ext>
            </a:extLst>
          </p:cNvPr>
          <p:cNvSpPr>
            <a:spLocks noGrp="1"/>
          </p:cNvSpPr>
          <p:nvPr>
            <p:ph type="ftr" sz="quarter" idx="3"/>
          </p:nvPr>
        </p:nvSpPr>
        <p:spPr>
          <a:xfrm>
            <a:off x="1066800" y="6326533"/>
            <a:ext cx="2971800" cy="531467"/>
          </a:xfrm>
          <a:prstGeom prst="rect">
            <a:avLst/>
          </a:prstGeom>
        </p:spPr>
        <p:txBody>
          <a:bodyPr vert="horz" wrap="square" lIns="0" tIns="0" rIns="0" bIns="0" rtlCol="0" anchor="ctr">
            <a:noAutofit/>
          </a:bodyPr>
          <a:lstStyle>
            <a:lvl1pPr algn="l">
              <a:defRPr lang="en-US" sz="800" b="0" i="0" kern="1200" cap="all" spc="140" baseline="0" dirty="0" smtClean="0">
                <a:solidFill>
                  <a:schemeClr val="tx1"/>
                </a:solidFill>
                <a:latin typeface="+mn-lt"/>
                <a:ea typeface="+mn-ea"/>
                <a:cs typeface="+mn-cs"/>
              </a:defRPr>
            </a:lvl1pPr>
          </a:lstStyle>
          <a:p>
            <a:endParaRPr lang="en-US"/>
          </a:p>
        </p:txBody>
      </p:sp>
      <p:sp>
        <p:nvSpPr>
          <p:cNvPr id="6" name="Slide Number Placeholder 5">
            <a:extLst>
              <a:ext uri="{FF2B5EF4-FFF2-40B4-BE49-F238E27FC236}">
                <a16:creationId xmlns:a16="http://schemas.microsoft.com/office/drawing/2014/main" id="{C4FC0A3A-9F89-4764-BD56-F9A3364217CC}"/>
              </a:ext>
            </a:extLst>
          </p:cNvPr>
          <p:cNvSpPr>
            <a:spLocks noGrp="1"/>
          </p:cNvSpPr>
          <p:nvPr>
            <p:ph type="sldNum" sz="quarter" idx="4"/>
          </p:nvPr>
        </p:nvSpPr>
        <p:spPr>
          <a:xfrm>
            <a:off x="10592819" y="6326533"/>
            <a:ext cx="533400" cy="531467"/>
          </a:xfrm>
          <a:prstGeom prst="rect">
            <a:avLst/>
          </a:prstGeom>
        </p:spPr>
        <p:txBody>
          <a:bodyPr vert="horz" wrap="square" lIns="0" tIns="0" rIns="0" bIns="0" rtlCol="0" anchor="ctr">
            <a:noAutofit/>
          </a:bodyPr>
          <a:lstStyle>
            <a:lvl1pPr algn="r">
              <a:defRPr sz="800" b="1">
                <a:solidFill>
                  <a:schemeClr val="tx1"/>
                </a:solidFill>
                <a:latin typeface="+mn-lt"/>
              </a:defRPr>
            </a:lvl1pPr>
          </a:lstStyle>
          <a:p>
            <a:fld id="{54E7C225-E656-4171-A85D-E2878FD82D0E}" type="slidenum">
              <a:rPr lang="en-US" smtClean="0"/>
              <a:t>‹#›</a:t>
            </a:fld>
            <a:endParaRPr lang="en-US"/>
          </a:p>
        </p:txBody>
      </p:sp>
    </p:spTree>
    <p:extLst>
      <p:ext uri="{BB962C8B-B14F-4D97-AF65-F5344CB8AC3E}">
        <p14:creationId xmlns:p14="http://schemas.microsoft.com/office/powerpoint/2010/main" val="1616941983"/>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 id="2147483788" r:id="rId29"/>
    <p:sldLayoutId id="2147483789" r:id="rId30"/>
    <p:sldLayoutId id="2147483790" r:id="rId31"/>
    <p:sldLayoutId id="2147483791" r:id="rId32"/>
    <p:sldLayoutId id="2147483792" r:id="rId33"/>
    <p:sldLayoutId id="2147483793" r:id="rId34"/>
    <p:sldLayoutId id="2147483794" r:id="rId35"/>
    <p:sldLayoutId id="2147483795" r:id="rId36"/>
    <p:sldLayoutId id="2147483796" r:id="rId37"/>
    <p:sldLayoutId id="2147483797" r:id="rId38"/>
    <p:sldLayoutId id="2147483798" r:id="rId39"/>
    <p:sldLayoutId id="2147483799" r:id="rId40"/>
    <p:sldLayoutId id="2147483800" r:id="rId41"/>
    <p:sldLayoutId id="2147483801" r:id="rId42"/>
    <p:sldLayoutId id="2147483802" r:id="rId43"/>
    <p:sldLayoutId id="2147483803" r:id="rId44"/>
    <p:sldLayoutId id="2147483804" r:id="rId45"/>
    <p:sldLayoutId id="2147483805" r:id="rId46"/>
    <p:sldLayoutId id="2147483806" r:id="rId47"/>
    <p:sldLayoutId id="2147483807" r:id="rId48"/>
    <p:sldLayoutId id="2147483808" r:id="rId49"/>
    <p:sldLayoutId id="2147483809" r:id="rId50"/>
    <p:sldLayoutId id="2147483810" r:id="rId51"/>
  </p:sldLayoutIdLst>
  <p:txStyles>
    <p:title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0"/>
        </a:spcBef>
        <a:spcAft>
          <a:spcPts val="400"/>
        </a:spcAft>
        <a:buFont typeface="Arial" panose="020B0604020202020204" pitchFamily="34" charset="0"/>
        <a:buNone/>
        <a:defRPr sz="1200" kern="1200">
          <a:solidFill>
            <a:schemeClr val="tx1"/>
          </a:solidFill>
          <a:latin typeface="+mn-lt"/>
          <a:ea typeface="+mn-ea"/>
          <a:cs typeface="+mn-cs"/>
        </a:defRPr>
      </a:lvl1pPr>
      <a:lvl2pPr marL="233363" indent="-228600" algn="l" defTabSz="914400" rtl="0" eaLnBrk="1" latinLnBrk="0" hangingPunct="1">
        <a:lnSpc>
          <a:spcPct val="150000"/>
        </a:lnSpc>
        <a:spcBef>
          <a:spcPts val="0"/>
        </a:spcBef>
        <a:spcAft>
          <a:spcPts val="400"/>
        </a:spcAft>
        <a:buFont typeface="Arial" panose="020B0604020202020204" pitchFamily="34" charset="0"/>
        <a:buChar char="•"/>
        <a:defRPr sz="1200" kern="1200">
          <a:solidFill>
            <a:schemeClr val="tx1"/>
          </a:solidFill>
          <a:latin typeface="+mn-lt"/>
          <a:ea typeface="+mn-ea"/>
          <a:cs typeface="+mn-cs"/>
        </a:defRPr>
      </a:lvl2pPr>
      <a:lvl3pPr marL="573088" indent="-231775" algn="l" defTabSz="914400" rtl="0" eaLnBrk="1" latinLnBrk="0" hangingPunct="1">
        <a:lnSpc>
          <a:spcPct val="150000"/>
        </a:lnSpc>
        <a:spcBef>
          <a:spcPts val="0"/>
        </a:spcBef>
        <a:spcAft>
          <a:spcPts val="400"/>
        </a:spcAft>
        <a:buFont typeface="Arial" panose="020B0604020202020204" pitchFamily="34" charset="0"/>
        <a:buChar char="‒"/>
        <a:defRPr sz="1200" kern="1200">
          <a:solidFill>
            <a:schemeClr val="tx1"/>
          </a:solidFill>
          <a:latin typeface="+mn-lt"/>
          <a:ea typeface="+mn-ea"/>
          <a:cs typeface="+mn-cs"/>
        </a:defRPr>
      </a:lvl3pPr>
      <a:lvl4pPr marL="0" indent="0" algn="l" defTabSz="914400" rtl="0" eaLnBrk="1" latinLnBrk="0" hangingPunct="1">
        <a:lnSpc>
          <a:spcPct val="90000"/>
        </a:lnSpc>
        <a:spcBef>
          <a:spcPts val="0"/>
        </a:spcBef>
        <a:spcAft>
          <a:spcPts val="0"/>
        </a:spcAft>
        <a:buFont typeface="Arial" panose="020B0604020202020204" pitchFamily="34" charset="0"/>
        <a:buNone/>
        <a:defRPr sz="4800" b="1" kern="1200">
          <a:solidFill>
            <a:schemeClr val="accent4"/>
          </a:solidFill>
          <a:latin typeface="+mn-lt"/>
          <a:ea typeface="+mn-ea"/>
          <a:cs typeface="+mn-cs"/>
        </a:defRPr>
      </a:lvl4pPr>
      <a:lvl5pPr marL="0" indent="0" algn="l" defTabSz="914400" rtl="0" eaLnBrk="1" latinLnBrk="0" hangingPunct="1">
        <a:lnSpc>
          <a:spcPct val="120000"/>
        </a:lnSpc>
        <a:spcBef>
          <a:spcPts val="0"/>
        </a:spcBef>
        <a:spcAft>
          <a:spcPts val="0"/>
        </a:spcAft>
        <a:buFont typeface="Arial" panose="020B0604020202020204" pitchFamily="34" charset="0"/>
        <a:buNone/>
        <a:defRPr sz="24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0" algn="l" defTabSz="914400" rtl="0" eaLnBrk="1" latinLnBrk="0" hangingPunct="1">
        <a:defRPr sz="1400" kern="1200">
          <a:solidFill>
            <a:schemeClr val="tx1"/>
          </a:solidFill>
          <a:latin typeface="+mn-lt"/>
          <a:ea typeface="+mn-ea"/>
          <a:cs typeface="+mn-cs"/>
        </a:defRPr>
      </a:lvl2pPr>
      <a:lvl3pPr marL="0" algn="l" defTabSz="914400" rtl="0" eaLnBrk="1" latinLnBrk="0" hangingPunct="1">
        <a:defRPr sz="1200" kern="1200">
          <a:solidFill>
            <a:schemeClr val="tx1"/>
          </a:solidFill>
          <a:latin typeface="+mn-lt"/>
          <a:ea typeface="+mn-ea"/>
          <a:cs typeface="+mn-cs"/>
        </a:defRPr>
      </a:lvl3pPr>
      <a:lvl4pPr marL="0" algn="l" defTabSz="914400" rtl="0" eaLnBrk="1" latinLnBrk="0" hangingPunct="1">
        <a:defRPr sz="1200" kern="1200">
          <a:solidFill>
            <a:schemeClr val="tx1"/>
          </a:solidFill>
          <a:latin typeface="+mn-lt"/>
          <a:ea typeface="+mn-ea"/>
          <a:cs typeface="+mn-cs"/>
        </a:defRPr>
      </a:lvl4pPr>
      <a:lvl5pPr marL="0" algn="l" defTabSz="914400" rtl="0" eaLnBrk="1" latinLnBrk="0" hangingPunct="1">
        <a:defRPr sz="1200" kern="1200">
          <a:solidFill>
            <a:schemeClr val="tx1"/>
          </a:solidFill>
          <a:latin typeface="+mn-lt"/>
          <a:ea typeface="+mn-ea"/>
          <a:cs typeface="+mn-cs"/>
        </a:defRPr>
      </a:lvl5pPr>
      <a:lvl6pPr marL="0" algn="l" defTabSz="914400" rtl="0" eaLnBrk="1" latinLnBrk="0" hangingPunct="1">
        <a:defRPr sz="1200" kern="1200">
          <a:solidFill>
            <a:schemeClr val="tx1"/>
          </a:solidFill>
          <a:latin typeface="+mn-lt"/>
          <a:ea typeface="+mn-ea"/>
          <a:cs typeface="+mn-cs"/>
        </a:defRPr>
      </a:lvl6pPr>
      <a:lvl7pPr marL="0" algn="l" defTabSz="914400" rtl="0" eaLnBrk="1" latinLnBrk="0" hangingPunct="1">
        <a:defRPr sz="1200" kern="1200">
          <a:solidFill>
            <a:schemeClr val="tx1"/>
          </a:solidFill>
          <a:latin typeface="+mn-lt"/>
          <a:ea typeface="+mn-ea"/>
          <a:cs typeface="+mn-cs"/>
        </a:defRPr>
      </a:lvl7pPr>
      <a:lvl8pPr marL="0" algn="l" defTabSz="914400" rtl="0" eaLnBrk="1" latinLnBrk="0" hangingPunct="1">
        <a:defRPr sz="1200" kern="1200">
          <a:solidFill>
            <a:schemeClr val="tx1"/>
          </a:solidFill>
          <a:latin typeface="+mn-lt"/>
          <a:ea typeface="+mn-ea"/>
          <a:cs typeface="+mn-cs"/>
        </a:defRPr>
      </a:lvl8pPr>
      <a:lvl9pPr marL="0" algn="l" defTabSz="914400"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672">
          <p15:clr>
            <a:srgbClr val="F26B43"/>
          </p15:clr>
        </p15:guide>
        <p15:guide id="4" orient="horz" pos="672">
          <p15:clr>
            <a:srgbClr val="F26B43"/>
          </p15:clr>
        </p15:guide>
        <p15:guide id="5" orient="horz" pos="3648">
          <p15:clr>
            <a:srgbClr val="F26B43"/>
          </p15:clr>
        </p15:guide>
        <p15:guide id="6" pos="7008">
          <p15:clr>
            <a:srgbClr val="F26B43"/>
          </p15:clr>
        </p15:guide>
        <p15:guide id="7" pos="3672">
          <p15:clr>
            <a:srgbClr val="FBAE40"/>
          </p15:clr>
        </p15:guide>
        <p15:guide id="8" pos="4008">
          <p15:clr>
            <a:srgbClr val="FBAE40"/>
          </p15:clr>
        </p15:guide>
        <p15:guide id="9" pos="5136">
          <p15:clr>
            <a:srgbClr val="FBAE40"/>
          </p15:clr>
        </p15:guide>
        <p15:guide id="11" pos="2904">
          <p15:clr>
            <a:srgbClr val="FBAE40"/>
          </p15:clr>
        </p15:guide>
        <p15:guide id="12" pos="4776">
          <p15:clr>
            <a:srgbClr val="FBAE40"/>
          </p15:clr>
        </p15:guide>
        <p15:guide id="13" orient="horz" pos="1056">
          <p15:clr>
            <a:srgbClr val="FBAE40"/>
          </p15:clr>
        </p15:guide>
        <p15:guide id="19" orient="horz" pos="1344">
          <p15:clr>
            <a:srgbClr val="FBAE40"/>
          </p15:clr>
        </p15:guide>
        <p15:guide id="20" orient="horz" pos="3984">
          <p15:clr>
            <a:srgbClr val="FBAE40"/>
          </p15:clr>
        </p15:guide>
        <p15:guide id="21" orient="horz" pos="336">
          <p15:clr>
            <a:srgbClr val="FBAE4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0.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26.png"/><Relationship Id="rId5" Type="http://schemas.openxmlformats.org/officeDocument/2006/relationships/image" Target="../media/image21.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0.xml"/><Relationship Id="rId6" Type="http://schemas.openxmlformats.org/officeDocument/2006/relationships/image" Target="../media/image22.png"/><Relationship Id="rId5" Type="http://schemas.openxmlformats.org/officeDocument/2006/relationships/image" Target="../media/image29.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C10C5-2BF1-4C03-8DDA-F37217271D64}"/>
              </a:ext>
            </a:extLst>
          </p:cNvPr>
          <p:cNvSpPr>
            <a:spLocks noGrp="1"/>
          </p:cNvSpPr>
          <p:nvPr>
            <p:ph type="ctrTitle"/>
          </p:nvPr>
        </p:nvSpPr>
        <p:spPr/>
        <p:txBody>
          <a:bodyPr wrap="square" anchor="b">
            <a:normAutofit/>
          </a:bodyPr>
          <a:lstStyle/>
          <a:p>
            <a:r>
              <a:rPr lang="en-US"/>
              <a:t>Office Ergonomics</a:t>
            </a:r>
          </a:p>
        </p:txBody>
      </p:sp>
      <p:sp>
        <p:nvSpPr>
          <p:cNvPr id="3" name="Subtitle 2">
            <a:extLst>
              <a:ext uri="{FF2B5EF4-FFF2-40B4-BE49-F238E27FC236}">
                <a16:creationId xmlns:a16="http://schemas.microsoft.com/office/drawing/2014/main" id="{97C285ED-C831-4B56-BC5B-4033516137DE}"/>
              </a:ext>
            </a:extLst>
          </p:cNvPr>
          <p:cNvSpPr>
            <a:spLocks noGrp="1"/>
          </p:cNvSpPr>
          <p:nvPr>
            <p:ph type="subTitle" idx="1"/>
          </p:nvPr>
        </p:nvSpPr>
        <p:spPr/>
        <p:txBody>
          <a:bodyPr wrap="square">
            <a:normAutofit/>
          </a:bodyPr>
          <a:lstStyle/>
          <a:p>
            <a:r>
              <a:rPr lang="en-US"/>
              <a:t>Setting up your workstation to avoid discomfort and pain.</a:t>
            </a:r>
          </a:p>
        </p:txBody>
      </p:sp>
      <p:sp>
        <p:nvSpPr>
          <p:cNvPr id="4" name="TextBox 3">
            <a:extLst>
              <a:ext uri="{FF2B5EF4-FFF2-40B4-BE49-F238E27FC236}">
                <a16:creationId xmlns:a16="http://schemas.microsoft.com/office/drawing/2014/main" id="{922FE7E8-33B9-C307-8B5A-3DF06E75C324}"/>
              </a:ext>
            </a:extLst>
          </p:cNvPr>
          <p:cNvSpPr txBox="1"/>
          <p:nvPr/>
        </p:nvSpPr>
        <p:spPr>
          <a:xfrm>
            <a:off x="1965434" y="599090"/>
            <a:ext cx="0" cy="0"/>
          </a:xfrm>
          <a:prstGeom prst="rect">
            <a:avLst/>
          </a:prstGeom>
          <a:noFill/>
        </p:spPr>
        <p:txBody>
          <a:bodyPr wrap="none" lIns="0" tIns="0" rIns="0" bIns="0" rtlCol="0">
            <a:noAutofit/>
          </a:bodyPr>
          <a:lstStyle/>
          <a:p>
            <a:pPr algn="l"/>
            <a:endParaRPr lang="en-US" sz="1200" dirty="0"/>
          </a:p>
        </p:txBody>
      </p:sp>
    </p:spTree>
    <p:extLst>
      <p:ext uri="{BB962C8B-B14F-4D97-AF65-F5344CB8AC3E}">
        <p14:creationId xmlns:p14="http://schemas.microsoft.com/office/powerpoint/2010/main" val="24101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B7B4-7AB7-4A6E-9099-384A5D272EF6}"/>
              </a:ext>
            </a:extLst>
          </p:cNvPr>
          <p:cNvSpPr>
            <a:spLocks noGrp="1"/>
          </p:cNvSpPr>
          <p:nvPr>
            <p:ph type="title"/>
          </p:nvPr>
        </p:nvSpPr>
        <p:spPr/>
        <p:txBody>
          <a:bodyPr wrap="square" anchor="t">
            <a:normAutofit/>
          </a:bodyPr>
          <a:lstStyle/>
          <a:p>
            <a:r>
              <a:rPr lang="en-US"/>
              <a:t>Training Goals</a:t>
            </a:r>
          </a:p>
        </p:txBody>
      </p:sp>
      <p:sp>
        <p:nvSpPr>
          <p:cNvPr id="4" name="Freeform: Shape 3">
            <a:extLst>
              <a:ext uri="{FF2B5EF4-FFF2-40B4-BE49-F238E27FC236}">
                <a16:creationId xmlns:a16="http://schemas.microsoft.com/office/drawing/2014/main" id="{866F68CE-FDD5-4769-ADF3-1279822F68F7}"/>
              </a:ext>
            </a:extLst>
          </p:cNvPr>
          <p:cNvSpPr/>
          <p:nvPr/>
        </p:nvSpPr>
        <p:spPr>
          <a:xfrm>
            <a:off x="1601152" y="2136368"/>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Understand importance of ergonomics</a:t>
            </a:r>
          </a:p>
        </p:txBody>
      </p:sp>
      <p:sp>
        <p:nvSpPr>
          <p:cNvPr id="5" name="Freeform: Shape 4">
            <a:extLst>
              <a:ext uri="{FF2B5EF4-FFF2-40B4-BE49-F238E27FC236}">
                <a16:creationId xmlns:a16="http://schemas.microsoft.com/office/drawing/2014/main" id="{D0244AB6-8B55-4EEC-80A7-BD47388BBD25}"/>
              </a:ext>
            </a:extLst>
          </p:cNvPr>
          <p:cNvSpPr/>
          <p:nvPr/>
        </p:nvSpPr>
        <p:spPr>
          <a:xfrm>
            <a:off x="4691360" y="2136368"/>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Identify common risk factors that may increase injury risk</a:t>
            </a:r>
          </a:p>
        </p:txBody>
      </p:sp>
      <p:sp>
        <p:nvSpPr>
          <p:cNvPr id="6" name="Freeform: Shape 5">
            <a:extLst>
              <a:ext uri="{FF2B5EF4-FFF2-40B4-BE49-F238E27FC236}">
                <a16:creationId xmlns:a16="http://schemas.microsoft.com/office/drawing/2014/main" id="{B22DAD3B-C7AA-4569-B488-4BB36E8A73B9}"/>
              </a:ext>
            </a:extLst>
          </p:cNvPr>
          <p:cNvSpPr/>
          <p:nvPr/>
        </p:nvSpPr>
        <p:spPr>
          <a:xfrm>
            <a:off x="7781567" y="2136368"/>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Adjusting your workstation set-up</a:t>
            </a:r>
          </a:p>
        </p:txBody>
      </p:sp>
      <p:sp>
        <p:nvSpPr>
          <p:cNvPr id="7" name="Freeform: Shape 6">
            <a:extLst>
              <a:ext uri="{FF2B5EF4-FFF2-40B4-BE49-F238E27FC236}">
                <a16:creationId xmlns:a16="http://schemas.microsoft.com/office/drawing/2014/main" id="{AEBBFBEC-426F-43E4-AE05-25849D484A8B}"/>
              </a:ext>
            </a:extLst>
          </p:cNvPr>
          <p:cNvSpPr/>
          <p:nvPr/>
        </p:nvSpPr>
        <p:spPr>
          <a:xfrm>
            <a:off x="1601152" y="4102864"/>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Practice healthy work habits and techniques</a:t>
            </a:r>
          </a:p>
        </p:txBody>
      </p:sp>
      <p:sp>
        <p:nvSpPr>
          <p:cNvPr id="8" name="Freeform: Shape 7">
            <a:extLst>
              <a:ext uri="{FF2B5EF4-FFF2-40B4-BE49-F238E27FC236}">
                <a16:creationId xmlns:a16="http://schemas.microsoft.com/office/drawing/2014/main" id="{C95D186A-5374-43A4-AF6B-C606577BAE43}"/>
              </a:ext>
            </a:extLst>
          </p:cNvPr>
          <p:cNvSpPr/>
          <p:nvPr/>
        </p:nvSpPr>
        <p:spPr>
          <a:xfrm>
            <a:off x="4691360" y="4102864"/>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Select the proper work tools and equipment</a:t>
            </a:r>
          </a:p>
        </p:txBody>
      </p:sp>
      <p:sp>
        <p:nvSpPr>
          <p:cNvPr id="9" name="Freeform: Shape 8">
            <a:extLst>
              <a:ext uri="{FF2B5EF4-FFF2-40B4-BE49-F238E27FC236}">
                <a16:creationId xmlns:a16="http://schemas.microsoft.com/office/drawing/2014/main" id="{5170112C-515F-4AAB-A55B-B89234A825B0}"/>
              </a:ext>
            </a:extLst>
          </p:cNvPr>
          <p:cNvSpPr/>
          <p:nvPr/>
        </p:nvSpPr>
        <p:spPr>
          <a:xfrm>
            <a:off x="7781567" y="4102864"/>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Know how to obtain additional assistance if needed</a:t>
            </a:r>
          </a:p>
        </p:txBody>
      </p:sp>
    </p:spTree>
    <p:extLst>
      <p:ext uri="{BB962C8B-B14F-4D97-AF65-F5344CB8AC3E}">
        <p14:creationId xmlns:p14="http://schemas.microsoft.com/office/powerpoint/2010/main" val="31220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D43F-4A15-41B6-91E3-47E78E73DA02}"/>
              </a:ext>
            </a:extLst>
          </p:cNvPr>
          <p:cNvSpPr>
            <a:spLocks noGrp="1"/>
          </p:cNvSpPr>
          <p:nvPr>
            <p:ph type="title"/>
          </p:nvPr>
        </p:nvSpPr>
        <p:spPr/>
        <p:txBody>
          <a:bodyPr/>
          <a:lstStyle/>
          <a:p>
            <a:r>
              <a:rPr lang="en-US" dirty="0"/>
              <a:t>Training Outline</a:t>
            </a:r>
          </a:p>
        </p:txBody>
      </p:sp>
      <p:sp>
        <p:nvSpPr>
          <p:cNvPr id="3" name="Content Placeholder 2">
            <a:extLst>
              <a:ext uri="{FF2B5EF4-FFF2-40B4-BE49-F238E27FC236}">
                <a16:creationId xmlns:a16="http://schemas.microsoft.com/office/drawing/2014/main" id="{E8EA0844-2041-4552-AB64-B9AE6FB702A6}"/>
              </a:ext>
            </a:extLst>
          </p:cNvPr>
          <p:cNvSpPr>
            <a:spLocks noGrp="1"/>
          </p:cNvSpPr>
          <p:nvPr>
            <p:ph idx="1"/>
          </p:nvPr>
        </p:nvSpPr>
        <p:spPr/>
        <p:txBody>
          <a:bodyPr/>
          <a:lstStyle/>
          <a:p>
            <a:r>
              <a:rPr lang="en-US" dirty="0"/>
              <a:t>Definitions</a:t>
            </a:r>
          </a:p>
          <a:p>
            <a:r>
              <a:rPr lang="en-US" dirty="0">
                <a:solidFill>
                  <a:schemeClr val="tx1"/>
                </a:solidFill>
              </a:rPr>
              <a:t>Musculoskeletal Disorders</a:t>
            </a:r>
          </a:p>
          <a:p>
            <a:r>
              <a:rPr lang="en-US" dirty="0">
                <a:solidFill>
                  <a:schemeClr val="tx1"/>
                </a:solidFill>
              </a:rPr>
              <a:t>Postural Risk Factors</a:t>
            </a:r>
          </a:p>
          <a:p>
            <a:r>
              <a:rPr lang="en-US" dirty="0">
                <a:solidFill>
                  <a:schemeClr val="tx1"/>
                </a:solidFill>
              </a:rPr>
              <a:t>Workstation Basics</a:t>
            </a:r>
          </a:p>
          <a:p>
            <a:r>
              <a:rPr lang="en-US" dirty="0">
                <a:solidFill>
                  <a:schemeClr val="tx1"/>
                </a:solidFill>
              </a:rPr>
              <a:t>Rest Breaks</a:t>
            </a:r>
          </a:p>
        </p:txBody>
      </p:sp>
      <p:sp>
        <p:nvSpPr>
          <p:cNvPr id="6" name="Slide Number Placeholder 5">
            <a:extLst>
              <a:ext uri="{FF2B5EF4-FFF2-40B4-BE49-F238E27FC236}">
                <a16:creationId xmlns:a16="http://schemas.microsoft.com/office/drawing/2014/main" id="{784F2FED-B17A-43DA-B2F5-E9F9DF2A1BCB}"/>
              </a:ext>
            </a:extLst>
          </p:cNvPr>
          <p:cNvSpPr>
            <a:spLocks noGrp="1"/>
          </p:cNvSpPr>
          <p:nvPr>
            <p:ph type="sldNum" sz="quarter" idx="16"/>
          </p:nvPr>
        </p:nvSpPr>
        <p:spPr/>
        <p:txBody>
          <a:bodyPr/>
          <a:lstStyle/>
          <a:p>
            <a:fld id="{CED6EB63-47CB-42A9-BE06-570AF14B67EA}" type="slidenum">
              <a:rPr lang="en-US" smtClean="0"/>
              <a:pPr/>
              <a:t>3</a:t>
            </a:fld>
            <a:endParaRPr lang="en-US"/>
          </a:p>
        </p:txBody>
      </p:sp>
    </p:spTree>
    <p:extLst>
      <p:ext uri="{BB962C8B-B14F-4D97-AF65-F5344CB8AC3E}">
        <p14:creationId xmlns:p14="http://schemas.microsoft.com/office/powerpoint/2010/main" val="58090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2">
            <a:extLst>
              <a:ext uri="{FF2B5EF4-FFF2-40B4-BE49-F238E27FC236}">
                <a16:creationId xmlns:a16="http://schemas.microsoft.com/office/drawing/2014/main" id="{E2E1AE5F-9646-421B-ACB5-B2E07F377ECD}"/>
              </a:ext>
            </a:extLst>
          </p:cNvPr>
          <p:cNvPicPr>
            <a:picLocks noGrp="1" noChangeAspect="1"/>
          </p:cNvPicPr>
          <p:nvPr>
            <p:ph type="pic" sz="quarter" idx="20"/>
          </p:nvPr>
        </p:nvPicPr>
        <p:blipFill rotWithShape="1">
          <a:blip r:embed="rId3" cstate="print">
            <a:extLst>
              <a:ext uri="{28A0092B-C50C-407E-A947-70E740481C1C}">
                <a14:useLocalDpi xmlns:a14="http://schemas.microsoft.com/office/drawing/2010/main"/>
              </a:ext>
            </a:extLst>
          </a:blip>
          <a:srcRect l="5923" r="5923"/>
          <a:stretch/>
        </p:blipFill>
        <p:spPr/>
      </p:pic>
      <p:sp>
        <p:nvSpPr>
          <p:cNvPr id="8" name="Title 7">
            <a:extLst>
              <a:ext uri="{FF2B5EF4-FFF2-40B4-BE49-F238E27FC236}">
                <a16:creationId xmlns:a16="http://schemas.microsoft.com/office/drawing/2014/main" id="{FE2842A7-0F04-43C1-AA97-1BE73A207565}"/>
              </a:ext>
            </a:extLst>
          </p:cNvPr>
          <p:cNvSpPr>
            <a:spLocks noGrp="1"/>
          </p:cNvSpPr>
          <p:nvPr>
            <p:ph type="title"/>
          </p:nvPr>
        </p:nvSpPr>
        <p:spPr/>
        <p:txBody>
          <a:bodyPr/>
          <a:lstStyle/>
          <a:p>
            <a:r>
              <a:rPr lang="en-US" dirty="0"/>
              <a:t>Ergonomics Defined</a:t>
            </a:r>
          </a:p>
        </p:txBody>
      </p:sp>
      <p:sp>
        <p:nvSpPr>
          <p:cNvPr id="4" name="Slide Number Placeholder 3">
            <a:extLst>
              <a:ext uri="{FF2B5EF4-FFF2-40B4-BE49-F238E27FC236}">
                <a16:creationId xmlns:a16="http://schemas.microsoft.com/office/drawing/2014/main" id="{F194CFA2-FB69-44A8-9F23-530CB3F6E916}"/>
              </a:ext>
            </a:extLst>
          </p:cNvPr>
          <p:cNvSpPr>
            <a:spLocks noGrp="1"/>
          </p:cNvSpPr>
          <p:nvPr>
            <p:ph type="sldNum" sz="quarter" idx="12"/>
          </p:nvPr>
        </p:nvSpPr>
        <p:spPr/>
        <p:txBody>
          <a:bodyPr/>
          <a:lstStyle/>
          <a:p>
            <a:fld id="{CED6EB63-47CB-42A9-BE06-570AF14B67EA}" type="slidenum">
              <a:rPr lang="en-US" smtClean="0"/>
              <a:pPr/>
              <a:t>4</a:t>
            </a:fld>
            <a:endParaRPr lang="en-US" dirty="0"/>
          </a:p>
        </p:txBody>
      </p:sp>
      <p:sp>
        <p:nvSpPr>
          <p:cNvPr id="9" name="Content Placeholder 8">
            <a:extLst>
              <a:ext uri="{FF2B5EF4-FFF2-40B4-BE49-F238E27FC236}">
                <a16:creationId xmlns:a16="http://schemas.microsoft.com/office/drawing/2014/main" id="{9EDA5469-42A5-4B49-AF20-98B370C270F3}"/>
              </a:ext>
            </a:extLst>
          </p:cNvPr>
          <p:cNvSpPr>
            <a:spLocks noGrp="1"/>
          </p:cNvSpPr>
          <p:nvPr>
            <p:ph idx="1"/>
          </p:nvPr>
        </p:nvSpPr>
        <p:spPr/>
        <p:txBody>
          <a:bodyPr/>
          <a:lstStyle/>
          <a:p>
            <a:pPr marL="457200" indent="-457200">
              <a:buFont typeface="Arial" panose="020B0604020202020204" pitchFamily="34" charset="0"/>
              <a:buChar char="•"/>
            </a:pPr>
            <a:r>
              <a:rPr lang="en-US" sz="1800" dirty="0"/>
              <a:t>The science of </a:t>
            </a:r>
            <a:r>
              <a:rPr lang="en-US" sz="1800" b="1" dirty="0"/>
              <a:t>fitting the task to the worker </a:t>
            </a:r>
            <a:r>
              <a:rPr lang="en-US" sz="1800" dirty="0"/>
              <a:t>to maximize productivity while reducing discomfort, fatigue, and injury. </a:t>
            </a:r>
          </a:p>
          <a:p>
            <a:pPr marL="457200" indent="-457200">
              <a:buFont typeface="Arial" panose="020B0604020202020204" pitchFamily="34" charset="0"/>
              <a:buChar char="•"/>
            </a:pPr>
            <a:r>
              <a:rPr lang="en-US" sz="1800" dirty="0"/>
              <a:t>Ergonomics is </a:t>
            </a:r>
            <a:r>
              <a:rPr lang="en-US" sz="1800" b="1" dirty="0"/>
              <a:t>important for all workers</a:t>
            </a:r>
            <a:r>
              <a:rPr lang="en-US" sz="1800" dirty="0"/>
              <a:t>, not just those that sit at a desk.</a:t>
            </a:r>
          </a:p>
          <a:p>
            <a:pPr marL="457200" indent="-457200">
              <a:buFont typeface="Arial" panose="020B0604020202020204" pitchFamily="34" charset="0"/>
              <a:buChar char="•"/>
            </a:pPr>
            <a:r>
              <a:rPr lang="en-US" dirty="0"/>
              <a:t>Ergonomics programs</a:t>
            </a:r>
            <a:r>
              <a:rPr lang="en-US" sz="1800" dirty="0"/>
              <a:t> help organizations </a:t>
            </a:r>
            <a:r>
              <a:rPr lang="en-US" sz="1800" b="1" dirty="0"/>
              <a:t>work more efficiently</a:t>
            </a:r>
            <a:r>
              <a:rPr lang="en-US" sz="1800" dirty="0"/>
              <a:t> while reducing the incidence of MSDs.</a:t>
            </a:r>
          </a:p>
          <a:p>
            <a:endParaRPr lang="en-US" dirty="0"/>
          </a:p>
          <a:p>
            <a:endParaRPr lang="en-US" dirty="0"/>
          </a:p>
          <a:p>
            <a:endParaRPr lang="en-US" dirty="0"/>
          </a:p>
          <a:p>
            <a:endParaRPr lang="en-US" dirty="0"/>
          </a:p>
        </p:txBody>
      </p:sp>
      <p:sp>
        <p:nvSpPr>
          <p:cNvPr id="10" name="Text Placeholder 9">
            <a:extLst>
              <a:ext uri="{FF2B5EF4-FFF2-40B4-BE49-F238E27FC236}">
                <a16:creationId xmlns:a16="http://schemas.microsoft.com/office/drawing/2014/main" id="{571E1757-5686-4EF8-9688-217A4BE0FE33}"/>
              </a:ext>
            </a:extLst>
          </p:cNvPr>
          <p:cNvSpPr>
            <a:spLocks noGrp="1"/>
          </p:cNvSpPr>
          <p:nvPr>
            <p:ph type="body" sz="quarter" idx="14"/>
          </p:nvPr>
        </p:nvSpPr>
        <p:spPr/>
        <p:txBody>
          <a:bodyPr/>
          <a:lstStyle/>
          <a:p>
            <a:r>
              <a:rPr lang="en-US" dirty="0"/>
              <a:t>Definitions</a:t>
            </a:r>
          </a:p>
        </p:txBody>
      </p:sp>
    </p:spTree>
    <p:extLst>
      <p:ext uri="{BB962C8B-B14F-4D97-AF65-F5344CB8AC3E}">
        <p14:creationId xmlns:p14="http://schemas.microsoft.com/office/powerpoint/2010/main" val="2131672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2">
            <a:extLst>
              <a:ext uri="{FF2B5EF4-FFF2-40B4-BE49-F238E27FC236}">
                <a16:creationId xmlns:a16="http://schemas.microsoft.com/office/drawing/2014/main" id="{E2E1AE5F-9646-421B-ACB5-B2E07F377ECD}"/>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5127" r="15127"/>
          <a:stretch/>
        </p:blipFill>
        <p:spPr>
          <a:xfrm flipH="1">
            <a:off x="0" y="2"/>
            <a:ext cx="6096000" cy="6857998"/>
          </a:xfrm>
        </p:spPr>
      </p:pic>
      <p:sp>
        <p:nvSpPr>
          <p:cNvPr id="8" name="Title 7">
            <a:extLst>
              <a:ext uri="{FF2B5EF4-FFF2-40B4-BE49-F238E27FC236}">
                <a16:creationId xmlns:a16="http://schemas.microsoft.com/office/drawing/2014/main" id="{FE2842A7-0F04-43C1-AA97-1BE73A207565}"/>
              </a:ext>
            </a:extLst>
          </p:cNvPr>
          <p:cNvSpPr>
            <a:spLocks noGrp="1"/>
          </p:cNvSpPr>
          <p:nvPr>
            <p:ph type="title"/>
          </p:nvPr>
        </p:nvSpPr>
        <p:spPr>
          <a:xfrm>
            <a:off x="6362700" y="1066800"/>
            <a:ext cx="4927600" cy="609600"/>
          </a:xfrm>
        </p:spPr>
        <p:txBody>
          <a:bodyPr/>
          <a:lstStyle/>
          <a:p>
            <a:r>
              <a:rPr lang="en-US" dirty="0"/>
              <a:t>Musculoskeletal Disorders Defined</a:t>
            </a:r>
          </a:p>
        </p:txBody>
      </p:sp>
      <p:sp>
        <p:nvSpPr>
          <p:cNvPr id="4" name="Slide Number Placeholder 3">
            <a:extLst>
              <a:ext uri="{FF2B5EF4-FFF2-40B4-BE49-F238E27FC236}">
                <a16:creationId xmlns:a16="http://schemas.microsoft.com/office/drawing/2014/main" id="{F194CFA2-FB69-44A8-9F23-530CB3F6E916}"/>
              </a:ext>
            </a:extLst>
          </p:cNvPr>
          <p:cNvSpPr>
            <a:spLocks noGrp="1"/>
          </p:cNvSpPr>
          <p:nvPr>
            <p:ph type="sldNum" sz="quarter" idx="12"/>
          </p:nvPr>
        </p:nvSpPr>
        <p:spPr/>
        <p:txBody>
          <a:bodyPr/>
          <a:lstStyle/>
          <a:p>
            <a:fld id="{CED6EB63-47CB-42A9-BE06-570AF14B67EA}" type="slidenum">
              <a:rPr lang="en-US" smtClean="0"/>
              <a:pPr/>
              <a:t>5</a:t>
            </a:fld>
            <a:endParaRPr lang="en-US" dirty="0"/>
          </a:p>
        </p:txBody>
      </p:sp>
      <p:sp>
        <p:nvSpPr>
          <p:cNvPr id="9" name="Content Placeholder 8">
            <a:extLst>
              <a:ext uri="{FF2B5EF4-FFF2-40B4-BE49-F238E27FC236}">
                <a16:creationId xmlns:a16="http://schemas.microsoft.com/office/drawing/2014/main" id="{9EDA5469-42A5-4B49-AF20-98B370C270F3}"/>
              </a:ext>
            </a:extLst>
          </p:cNvPr>
          <p:cNvSpPr>
            <a:spLocks noGrp="1"/>
          </p:cNvSpPr>
          <p:nvPr>
            <p:ph idx="1"/>
          </p:nvPr>
        </p:nvSpPr>
        <p:spPr/>
        <p:txBody>
          <a:bodyPr/>
          <a:lstStyle/>
          <a:p>
            <a:pPr lvl="1"/>
            <a:r>
              <a:rPr lang="en-US" sz="1800" dirty="0"/>
              <a:t>Injuries or disorders of the muscles, nerves, tendons, ligaments, joints, cartilage, and spinal discs. </a:t>
            </a:r>
          </a:p>
          <a:p>
            <a:pPr lvl="1"/>
            <a:r>
              <a:rPr lang="en-US" sz="1800" dirty="0"/>
              <a:t>Work-related musculoskeletal disorders (WMSD) are conditions in which the </a:t>
            </a:r>
            <a:r>
              <a:rPr lang="en-US" sz="1800" b="1" dirty="0"/>
              <a:t>work environment and performance of work</a:t>
            </a:r>
            <a:r>
              <a:rPr lang="en-US" sz="1800" dirty="0"/>
              <a:t> contribute significantly to the condition</a:t>
            </a:r>
          </a:p>
          <a:p>
            <a:pPr lvl="1"/>
            <a:r>
              <a:rPr lang="en-US" sz="1800" dirty="0"/>
              <a:t>Progression usually follows this path:</a:t>
            </a:r>
            <a:endParaRPr lang="en-US" sz="1400" dirty="0"/>
          </a:p>
          <a:p>
            <a:endParaRPr lang="en-US" dirty="0"/>
          </a:p>
          <a:p>
            <a:endParaRPr lang="en-US" dirty="0"/>
          </a:p>
          <a:p>
            <a:endParaRPr lang="en-US" dirty="0"/>
          </a:p>
          <a:p>
            <a:endParaRPr lang="en-US" dirty="0"/>
          </a:p>
        </p:txBody>
      </p:sp>
      <p:sp>
        <p:nvSpPr>
          <p:cNvPr id="10" name="Text Placeholder 9">
            <a:extLst>
              <a:ext uri="{FF2B5EF4-FFF2-40B4-BE49-F238E27FC236}">
                <a16:creationId xmlns:a16="http://schemas.microsoft.com/office/drawing/2014/main" id="{571E1757-5686-4EF8-9688-217A4BE0FE33}"/>
              </a:ext>
            </a:extLst>
          </p:cNvPr>
          <p:cNvSpPr>
            <a:spLocks noGrp="1"/>
          </p:cNvSpPr>
          <p:nvPr>
            <p:ph type="body" sz="quarter" idx="14"/>
          </p:nvPr>
        </p:nvSpPr>
        <p:spPr/>
        <p:txBody>
          <a:bodyPr/>
          <a:lstStyle/>
          <a:p>
            <a:r>
              <a:rPr lang="en-US" dirty="0"/>
              <a:t>Definitions</a:t>
            </a:r>
          </a:p>
        </p:txBody>
      </p:sp>
      <p:sp>
        <p:nvSpPr>
          <p:cNvPr id="5" name="Arrow: Right 4">
            <a:extLst>
              <a:ext uri="{FF2B5EF4-FFF2-40B4-BE49-F238E27FC236}">
                <a16:creationId xmlns:a16="http://schemas.microsoft.com/office/drawing/2014/main" id="{3AC70293-C6F6-455F-B06B-99642239644F}"/>
              </a:ext>
            </a:extLst>
          </p:cNvPr>
          <p:cNvSpPr/>
          <p:nvPr/>
        </p:nvSpPr>
        <p:spPr>
          <a:xfrm>
            <a:off x="6868816" y="5650532"/>
            <a:ext cx="3750266" cy="941734"/>
          </a:xfrm>
          <a:prstGeom prst="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 name="Freeform: Shape 5">
            <a:extLst>
              <a:ext uri="{FF2B5EF4-FFF2-40B4-BE49-F238E27FC236}">
                <a16:creationId xmlns:a16="http://schemas.microsoft.com/office/drawing/2014/main" id="{B63109BA-86D7-4148-826E-8B778A59D8F4}"/>
              </a:ext>
            </a:extLst>
          </p:cNvPr>
          <p:cNvSpPr/>
          <p:nvPr/>
        </p:nvSpPr>
        <p:spPr>
          <a:xfrm>
            <a:off x="6540119" y="5933052"/>
            <a:ext cx="1062087" cy="376693"/>
          </a:xfrm>
          <a:custGeom>
            <a:avLst/>
            <a:gdLst>
              <a:gd name="connsiteX0" fmla="*/ 0 w 1062087"/>
              <a:gd name="connsiteY0" fmla="*/ 62783 h 376693"/>
              <a:gd name="connsiteX1" fmla="*/ 62783 w 1062087"/>
              <a:gd name="connsiteY1" fmla="*/ 0 h 376693"/>
              <a:gd name="connsiteX2" fmla="*/ 999304 w 1062087"/>
              <a:gd name="connsiteY2" fmla="*/ 0 h 376693"/>
              <a:gd name="connsiteX3" fmla="*/ 1062087 w 1062087"/>
              <a:gd name="connsiteY3" fmla="*/ 62783 h 376693"/>
              <a:gd name="connsiteX4" fmla="*/ 1062087 w 1062087"/>
              <a:gd name="connsiteY4" fmla="*/ 313910 h 376693"/>
              <a:gd name="connsiteX5" fmla="*/ 999304 w 1062087"/>
              <a:gd name="connsiteY5" fmla="*/ 376693 h 376693"/>
              <a:gd name="connsiteX6" fmla="*/ 62783 w 1062087"/>
              <a:gd name="connsiteY6" fmla="*/ 376693 h 376693"/>
              <a:gd name="connsiteX7" fmla="*/ 0 w 1062087"/>
              <a:gd name="connsiteY7" fmla="*/ 313910 h 376693"/>
              <a:gd name="connsiteX8" fmla="*/ 0 w 1062087"/>
              <a:gd name="connsiteY8" fmla="*/ 62783 h 376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087" h="376693">
                <a:moveTo>
                  <a:pt x="0" y="62783"/>
                </a:moveTo>
                <a:cubicBezTo>
                  <a:pt x="0" y="28109"/>
                  <a:pt x="28109" y="0"/>
                  <a:pt x="62783" y="0"/>
                </a:cubicBezTo>
                <a:lnTo>
                  <a:pt x="999304" y="0"/>
                </a:lnTo>
                <a:cubicBezTo>
                  <a:pt x="1033978" y="0"/>
                  <a:pt x="1062087" y="28109"/>
                  <a:pt x="1062087" y="62783"/>
                </a:cubicBezTo>
                <a:lnTo>
                  <a:pt x="1062087" y="313910"/>
                </a:lnTo>
                <a:cubicBezTo>
                  <a:pt x="1062087" y="348584"/>
                  <a:pt x="1033978" y="376693"/>
                  <a:pt x="999304" y="376693"/>
                </a:cubicBezTo>
                <a:lnTo>
                  <a:pt x="62783" y="376693"/>
                </a:lnTo>
                <a:cubicBezTo>
                  <a:pt x="28109" y="376693"/>
                  <a:pt x="0" y="348584"/>
                  <a:pt x="0" y="313910"/>
                </a:cubicBezTo>
                <a:lnTo>
                  <a:pt x="0" y="6278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679" tIns="52679" rIns="52679" bIns="52679" numCol="1" spcCol="1270" anchor="ctr" anchorCtr="0">
            <a:noAutofit/>
          </a:bodyPr>
          <a:lstStyle/>
          <a:p>
            <a:pPr marL="0" lvl="0" indent="0" algn="ctr" defTabSz="400050">
              <a:lnSpc>
                <a:spcPct val="90000"/>
              </a:lnSpc>
              <a:spcBef>
                <a:spcPct val="0"/>
              </a:spcBef>
              <a:spcAft>
                <a:spcPct val="35000"/>
              </a:spcAft>
              <a:buNone/>
            </a:pPr>
            <a:r>
              <a:rPr lang="en-US" sz="900" kern="1200" dirty="0"/>
              <a:t>Fatigue and Stiffness</a:t>
            </a:r>
          </a:p>
        </p:txBody>
      </p:sp>
      <p:sp>
        <p:nvSpPr>
          <p:cNvPr id="7" name="Freeform: Shape 6">
            <a:extLst>
              <a:ext uri="{FF2B5EF4-FFF2-40B4-BE49-F238E27FC236}">
                <a16:creationId xmlns:a16="http://schemas.microsoft.com/office/drawing/2014/main" id="{5727A32C-FFC3-4F9A-A104-CA56124A22EB}"/>
              </a:ext>
            </a:extLst>
          </p:cNvPr>
          <p:cNvSpPr/>
          <p:nvPr/>
        </p:nvSpPr>
        <p:spPr>
          <a:xfrm>
            <a:off x="7655310" y="5933052"/>
            <a:ext cx="1062087" cy="376693"/>
          </a:xfrm>
          <a:custGeom>
            <a:avLst/>
            <a:gdLst>
              <a:gd name="connsiteX0" fmla="*/ 0 w 1062087"/>
              <a:gd name="connsiteY0" fmla="*/ 62783 h 376693"/>
              <a:gd name="connsiteX1" fmla="*/ 62783 w 1062087"/>
              <a:gd name="connsiteY1" fmla="*/ 0 h 376693"/>
              <a:gd name="connsiteX2" fmla="*/ 999304 w 1062087"/>
              <a:gd name="connsiteY2" fmla="*/ 0 h 376693"/>
              <a:gd name="connsiteX3" fmla="*/ 1062087 w 1062087"/>
              <a:gd name="connsiteY3" fmla="*/ 62783 h 376693"/>
              <a:gd name="connsiteX4" fmla="*/ 1062087 w 1062087"/>
              <a:gd name="connsiteY4" fmla="*/ 313910 h 376693"/>
              <a:gd name="connsiteX5" fmla="*/ 999304 w 1062087"/>
              <a:gd name="connsiteY5" fmla="*/ 376693 h 376693"/>
              <a:gd name="connsiteX6" fmla="*/ 62783 w 1062087"/>
              <a:gd name="connsiteY6" fmla="*/ 376693 h 376693"/>
              <a:gd name="connsiteX7" fmla="*/ 0 w 1062087"/>
              <a:gd name="connsiteY7" fmla="*/ 313910 h 376693"/>
              <a:gd name="connsiteX8" fmla="*/ 0 w 1062087"/>
              <a:gd name="connsiteY8" fmla="*/ 62783 h 376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087" h="376693">
                <a:moveTo>
                  <a:pt x="0" y="62783"/>
                </a:moveTo>
                <a:cubicBezTo>
                  <a:pt x="0" y="28109"/>
                  <a:pt x="28109" y="0"/>
                  <a:pt x="62783" y="0"/>
                </a:cubicBezTo>
                <a:lnTo>
                  <a:pt x="999304" y="0"/>
                </a:lnTo>
                <a:cubicBezTo>
                  <a:pt x="1033978" y="0"/>
                  <a:pt x="1062087" y="28109"/>
                  <a:pt x="1062087" y="62783"/>
                </a:cubicBezTo>
                <a:lnTo>
                  <a:pt x="1062087" y="313910"/>
                </a:lnTo>
                <a:cubicBezTo>
                  <a:pt x="1062087" y="348584"/>
                  <a:pt x="1033978" y="376693"/>
                  <a:pt x="999304" y="376693"/>
                </a:cubicBezTo>
                <a:lnTo>
                  <a:pt x="62783" y="376693"/>
                </a:lnTo>
                <a:cubicBezTo>
                  <a:pt x="28109" y="376693"/>
                  <a:pt x="0" y="348584"/>
                  <a:pt x="0" y="313910"/>
                </a:cubicBezTo>
                <a:lnTo>
                  <a:pt x="0" y="6278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679" tIns="52679" rIns="52679" bIns="52679" numCol="1" spcCol="1270" anchor="ctr" anchorCtr="0">
            <a:noAutofit/>
          </a:bodyPr>
          <a:lstStyle/>
          <a:p>
            <a:pPr marL="0" lvl="0" indent="0" algn="ctr" defTabSz="400050">
              <a:lnSpc>
                <a:spcPct val="90000"/>
              </a:lnSpc>
              <a:spcBef>
                <a:spcPct val="0"/>
              </a:spcBef>
              <a:spcAft>
                <a:spcPct val="35000"/>
              </a:spcAft>
              <a:buNone/>
            </a:pPr>
            <a:r>
              <a:rPr lang="en-US" sz="900" kern="1200" dirty="0"/>
              <a:t>Intermittent Discomfort</a:t>
            </a:r>
          </a:p>
        </p:txBody>
      </p:sp>
      <p:sp>
        <p:nvSpPr>
          <p:cNvPr id="13" name="Freeform: Shape 12">
            <a:extLst>
              <a:ext uri="{FF2B5EF4-FFF2-40B4-BE49-F238E27FC236}">
                <a16:creationId xmlns:a16="http://schemas.microsoft.com/office/drawing/2014/main" id="{3B95A3E2-AE6B-4AD1-BCA9-44F67BAB2EEC}"/>
              </a:ext>
            </a:extLst>
          </p:cNvPr>
          <p:cNvSpPr/>
          <p:nvPr/>
        </p:nvSpPr>
        <p:spPr>
          <a:xfrm>
            <a:off x="8770502" y="5933052"/>
            <a:ext cx="1062087" cy="376693"/>
          </a:xfrm>
          <a:custGeom>
            <a:avLst/>
            <a:gdLst>
              <a:gd name="connsiteX0" fmla="*/ 0 w 1062087"/>
              <a:gd name="connsiteY0" fmla="*/ 62783 h 376693"/>
              <a:gd name="connsiteX1" fmla="*/ 62783 w 1062087"/>
              <a:gd name="connsiteY1" fmla="*/ 0 h 376693"/>
              <a:gd name="connsiteX2" fmla="*/ 999304 w 1062087"/>
              <a:gd name="connsiteY2" fmla="*/ 0 h 376693"/>
              <a:gd name="connsiteX3" fmla="*/ 1062087 w 1062087"/>
              <a:gd name="connsiteY3" fmla="*/ 62783 h 376693"/>
              <a:gd name="connsiteX4" fmla="*/ 1062087 w 1062087"/>
              <a:gd name="connsiteY4" fmla="*/ 313910 h 376693"/>
              <a:gd name="connsiteX5" fmla="*/ 999304 w 1062087"/>
              <a:gd name="connsiteY5" fmla="*/ 376693 h 376693"/>
              <a:gd name="connsiteX6" fmla="*/ 62783 w 1062087"/>
              <a:gd name="connsiteY6" fmla="*/ 376693 h 376693"/>
              <a:gd name="connsiteX7" fmla="*/ 0 w 1062087"/>
              <a:gd name="connsiteY7" fmla="*/ 313910 h 376693"/>
              <a:gd name="connsiteX8" fmla="*/ 0 w 1062087"/>
              <a:gd name="connsiteY8" fmla="*/ 62783 h 376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087" h="376693">
                <a:moveTo>
                  <a:pt x="0" y="62783"/>
                </a:moveTo>
                <a:cubicBezTo>
                  <a:pt x="0" y="28109"/>
                  <a:pt x="28109" y="0"/>
                  <a:pt x="62783" y="0"/>
                </a:cubicBezTo>
                <a:lnTo>
                  <a:pt x="999304" y="0"/>
                </a:lnTo>
                <a:cubicBezTo>
                  <a:pt x="1033978" y="0"/>
                  <a:pt x="1062087" y="28109"/>
                  <a:pt x="1062087" y="62783"/>
                </a:cubicBezTo>
                <a:lnTo>
                  <a:pt x="1062087" y="313910"/>
                </a:lnTo>
                <a:cubicBezTo>
                  <a:pt x="1062087" y="348584"/>
                  <a:pt x="1033978" y="376693"/>
                  <a:pt x="999304" y="376693"/>
                </a:cubicBezTo>
                <a:lnTo>
                  <a:pt x="62783" y="376693"/>
                </a:lnTo>
                <a:cubicBezTo>
                  <a:pt x="28109" y="376693"/>
                  <a:pt x="0" y="348584"/>
                  <a:pt x="0" y="313910"/>
                </a:cubicBezTo>
                <a:lnTo>
                  <a:pt x="0" y="6278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679" tIns="52679" rIns="52679" bIns="52679" numCol="1" spcCol="1270" anchor="ctr" anchorCtr="0">
            <a:noAutofit/>
          </a:bodyPr>
          <a:lstStyle/>
          <a:p>
            <a:pPr marL="0" lvl="0" indent="0" algn="ctr" defTabSz="400050">
              <a:lnSpc>
                <a:spcPct val="90000"/>
              </a:lnSpc>
              <a:spcBef>
                <a:spcPct val="0"/>
              </a:spcBef>
              <a:spcAft>
                <a:spcPct val="35000"/>
              </a:spcAft>
              <a:buNone/>
            </a:pPr>
            <a:r>
              <a:rPr lang="en-US" sz="900" kern="1200" dirty="0"/>
              <a:t>Pain/Numbness</a:t>
            </a:r>
          </a:p>
        </p:txBody>
      </p:sp>
      <p:sp>
        <p:nvSpPr>
          <p:cNvPr id="14" name="Freeform: Shape 13">
            <a:extLst>
              <a:ext uri="{FF2B5EF4-FFF2-40B4-BE49-F238E27FC236}">
                <a16:creationId xmlns:a16="http://schemas.microsoft.com/office/drawing/2014/main" id="{A9567579-C551-4F63-84F7-5320152359A0}"/>
              </a:ext>
            </a:extLst>
          </p:cNvPr>
          <p:cNvSpPr/>
          <p:nvPr/>
        </p:nvSpPr>
        <p:spPr>
          <a:xfrm>
            <a:off x="9885693" y="5933052"/>
            <a:ext cx="1062087" cy="376693"/>
          </a:xfrm>
          <a:custGeom>
            <a:avLst/>
            <a:gdLst>
              <a:gd name="connsiteX0" fmla="*/ 0 w 1062087"/>
              <a:gd name="connsiteY0" fmla="*/ 62783 h 376693"/>
              <a:gd name="connsiteX1" fmla="*/ 62783 w 1062087"/>
              <a:gd name="connsiteY1" fmla="*/ 0 h 376693"/>
              <a:gd name="connsiteX2" fmla="*/ 999304 w 1062087"/>
              <a:gd name="connsiteY2" fmla="*/ 0 h 376693"/>
              <a:gd name="connsiteX3" fmla="*/ 1062087 w 1062087"/>
              <a:gd name="connsiteY3" fmla="*/ 62783 h 376693"/>
              <a:gd name="connsiteX4" fmla="*/ 1062087 w 1062087"/>
              <a:gd name="connsiteY4" fmla="*/ 313910 h 376693"/>
              <a:gd name="connsiteX5" fmla="*/ 999304 w 1062087"/>
              <a:gd name="connsiteY5" fmla="*/ 376693 h 376693"/>
              <a:gd name="connsiteX6" fmla="*/ 62783 w 1062087"/>
              <a:gd name="connsiteY6" fmla="*/ 376693 h 376693"/>
              <a:gd name="connsiteX7" fmla="*/ 0 w 1062087"/>
              <a:gd name="connsiteY7" fmla="*/ 313910 h 376693"/>
              <a:gd name="connsiteX8" fmla="*/ 0 w 1062087"/>
              <a:gd name="connsiteY8" fmla="*/ 62783 h 376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087" h="376693">
                <a:moveTo>
                  <a:pt x="0" y="62783"/>
                </a:moveTo>
                <a:cubicBezTo>
                  <a:pt x="0" y="28109"/>
                  <a:pt x="28109" y="0"/>
                  <a:pt x="62783" y="0"/>
                </a:cubicBezTo>
                <a:lnTo>
                  <a:pt x="999304" y="0"/>
                </a:lnTo>
                <a:cubicBezTo>
                  <a:pt x="1033978" y="0"/>
                  <a:pt x="1062087" y="28109"/>
                  <a:pt x="1062087" y="62783"/>
                </a:cubicBezTo>
                <a:lnTo>
                  <a:pt x="1062087" y="313910"/>
                </a:lnTo>
                <a:cubicBezTo>
                  <a:pt x="1062087" y="348584"/>
                  <a:pt x="1033978" y="376693"/>
                  <a:pt x="999304" y="376693"/>
                </a:cubicBezTo>
                <a:lnTo>
                  <a:pt x="62783" y="376693"/>
                </a:lnTo>
                <a:cubicBezTo>
                  <a:pt x="28109" y="376693"/>
                  <a:pt x="0" y="348584"/>
                  <a:pt x="0" y="313910"/>
                </a:cubicBezTo>
                <a:lnTo>
                  <a:pt x="0" y="6278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679" tIns="52679" rIns="52679" bIns="52679" numCol="1" spcCol="1270" anchor="ctr" anchorCtr="0">
            <a:noAutofit/>
          </a:bodyPr>
          <a:lstStyle/>
          <a:p>
            <a:pPr marL="0" lvl="0" indent="0" algn="ctr" defTabSz="400050">
              <a:lnSpc>
                <a:spcPct val="90000"/>
              </a:lnSpc>
              <a:spcBef>
                <a:spcPct val="0"/>
              </a:spcBef>
              <a:spcAft>
                <a:spcPct val="35000"/>
              </a:spcAft>
              <a:buNone/>
            </a:pPr>
            <a:r>
              <a:rPr lang="en-US" sz="900" kern="1200" dirty="0"/>
              <a:t>Loss of Function</a:t>
            </a:r>
          </a:p>
        </p:txBody>
      </p:sp>
    </p:spTree>
    <p:extLst>
      <p:ext uri="{BB962C8B-B14F-4D97-AF65-F5344CB8AC3E}">
        <p14:creationId xmlns:p14="http://schemas.microsoft.com/office/powerpoint/2010/main" val="283317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D43F-4A15-41B6-91E3-47E78E73DA02}"/>
              </a:ext>
            </a:extLst>
          </p:cNvPr>
          <p:cNvSpPr>
            <a:spLocks noGrp="1"/>
          </p:cNvSpPr>
          <p:nvPr>
            <p:ph type="title"/>
          </p:nvPr>
        </p:nvSpPr>
        <p:spPr/>
        <p:txBody>
          <a:bodyPr/>
          <a:lstStyle/>
          <a:p>
            <a:r>
              <a:rPr lang="en-US" dirty="0"/>
              <a:t>Training Outline</a:t>
            </a:r>
          </a:p>
        </p:txBody>
      </p:sp>
      <p:sp>
        <p:nvSpPr>
          <p:cNvPr id="3" name="Content Placeholder 2">
            <a:extLst>
              <a:ext uri="{FF2B5EF4-FFF2-40B4-BE49-F238E27FC236}">
                <a16:creationId xmlns:a16="http://schemas.microsoft.com/office/drawing/2014/main" id="{E8EA0844-2041-4552-AB64-B9AE6FB702A6}"/>
              </a:ext>
            </a:extLst>
          </p:cNvPr>
          <p:cNvSpPr>
            <a:spLocks noGrp="1"/>
          </p:cNvSpPr>
          <p:nvPr>
            <p:ph idx="1"/>
          </p:nvPr>
        </p:nvSpPr>
        <p:spPr/>
        <p:txBody>
          <a:bodyPr/>
          <a:lstStyle/>
          <a:p>
            <a:r>
              <a:rPr lang="en-US" dirty="0">
                <a:solidFill>
                  <a:schemeClr val="tx1"/>
                </a:solidFill>
              </a:rPr>
              <a:t>Definitions</a:t>
            </a:r>
          </a:p>
          <a:p>
            <a:r>
              <a:rPr lang="en-US" dirty="0"/>
              <a:t>Musculoskeletal Disorders</a:t>
            </a:r>
          </a:p>
          <a:p>
            <a:r>
              <a:rPr lang="en-US" dirty="0">
                <a:solidFill>
                  <a:schemeClr val="tx1"/>
                </a:solidFill>
              </a:rPr>
              <a:t>Postural Risk Factors</a:t>
            </a:r>
          </a:p>
          <a:p>
            <a:r>
              <a:rPr lang="en-US" dirty="0">
                <a:solidFill>
                  <a:schemeClr val="tx1"/>
                </a:solidFill>
              </a:rPr>
              <a:t>Workstation Basics</a:t>
            </a:r>
          </a:p>
          <a:p>
            <a:r>
              <a:rPr lang="en-US" dirty="0">
                <a:solidFill>
                  <a:schemeClr val="tx1"/>
                </a:solidFill>
              </a:rPr>
              <a:t>Rest Breaks</a:t>
            </a:r>
          </a:p>
          <a:p>
            <a:endParaRPr lang="en-US" dirty="0"/>
          </a:p>
        </p:txBody>
      </p:sp>
      <p:sp>
        <p:nvSpPr>
          <p:cNvPr id="6" name="Slide Number Placeholder 5">
            <a:extLst>
              <a:ext uri="{FF2B5EF4-FFF2-40B4-BE49-F238E27FC236}">
                <a16:creationId xmlns:a16="http://schemas.microsoft.com/office/drawing/2014/main" id="{784F2FED-B17A-43DA-B2F5-E9F9DF2A1BCB}"/>
              </a:ext>
            </a:extLst>
          </p:cNvPr>
          <p:cNvSpPr>
            <a:spLocks noGrp="1"/>
          </p:cNvSpPr>
          <p:nvPr>
            <p:ph type="sldNum" sz="quarter" idx="16"/>
          </p:nvPr>
        </p:nvSpPr>
        <p:spPr/>
        <p:txBody>
          <a:bodyPr/>
          <a:lstStyle/>
          <a:p>
            <a:fld id="{CED6EB63-47CB-42A9-BE06-570AF14B67EA}" type="slidenum">
              <a:rPr lang="en-US" smtClean="0"/>
              <a:pPr/>
              <a:t>6</a:t>
            </a:fld>
            <a:endParaRPr lang="en-US"/>
          </a:p>
        </p:txBody>
      </p:sp>
    </p:spTree>
    <p:extLst>
      <p:ext uri="{BB962C8B-B14F-4D97-AF65-F5344CB8AC3E}">
        <p14:creationId xmlns:p14="http://schemas.microsoft.com/office/powerpoint/2010/main" val="1755360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E3D0FF-22D5-4430-A1C1-929A0981CABC}"/>
              </a:ext>
            </a:extLst>
          </p:cNvPr>
          <p:cNvSpPr>
            <a:spLocks noGrp="1"/>
          </p:cNvSpPr>
          <p:nvPr>
            <p:ph type="title"/>
          </p:nvPr>
        </p:nvSpPr>
        <p:spPr/>
        <p:txBody>
          <a:bodyPr/>
          <a:lstStyle/>
          <a:p>
            <a:r>
              <a:rPr lang="en-US" sz="3200" dirty="0"/>
              <a:t>Common Symptoms of MSDs</a:t>
            </a:r>
            <a:endParaRPr lang="en-US" dirty="0"/>
          </a:p>
        </p:txBody>
      </p:sp>
      <p:sp>
        <p:nvSpPr>
          <p:cNvPr id="4" name="Content Placeholder 3">
            <a:extLst>
              <a:ext uri="{FF2B5EF4-FFF2-40B4-BE49-F238E27FC236}">
                <a16:creationId xmlns:a16="http://schemas.microsoft.com/office/drawing/2014/main" id="{6450D37C-69C8-481C-816B-3CD7DC6A4AA3}"/>
              </a:ext>
            </a:extLst>
          </p:cNvPr>
          <p:cNvSpPr>
            <a:spLocks noGrp="1"/>
          </p:cNvSpPr>
          <p:nvPr>
            <p:ph idx="1"/>
          </p:nvPr>
        </p:nvSpPr>
        <p:spPr>
          <a:xfrm>
            <a:off x="1066800" y="1676400"/>
            <a:ext cx="4517517" cy="4114801"/>
          </a:xfrm>
        </p:spPr>
        <p:txBody>
          <a:bodyPr/>
          <a:lstStyle/>
          <a:p>
            <a:endParaRPr lang="en-US" dirty="0"/>
          </a:p>
          <a:p>
            <a:pPr lvl="1"/>
            <a:r>
              <a:rPr lang="en-US" sz="2000" dirty="0"/>
              <a:t>Numbness, tingling, burning, or shooting pain</a:t>
            </a:r>
          </a:p>
          <a:p>
            <a:pPr lvl="1"/>
            <a:r>
              <a:rPr lang="en-US" sz="2000" dirty="0"/>
              <a:t>Limited strength, stiffness, limited range of motion</a:t>
            </a:r>
          </a:p>
        </p:txBody>
      </p:sp>
      <p:sp>
        <p:nvSpPr>
          <p:cNvPr id="7" name="Slide Number Placeholder 6">
            <a:extLst>
              <a:ext uri="{FF2B5EF4-FFF2-40B4-BE49-F238E27FC236}">
                <a16:creationId xmlns:a16="http://schemas.microsoft.com/office/drawing/2014/main" id="{6880EAC6-14DE-45E8-B4FA-8AB8CBE1E24D}"/>
              </a:ext>
            </a:extLst>
          </p:cNvPr>
          <p:cNvSpPr>
            <a:spLocks noGrp="1"/>
          </p:cNvSpPr>
          <p:nvPr>
            <p:ph type="sldNum" sz="quarter" idx="12"/>
          </p:nvPr>
        </p:nvSpPr>
        <p:spPr/>
        <p:txBody>
          <a:bodyPr/>
          <a:lstStyle/>
          <a:p>
            <a:fld id="{CED6EB63-47CB-42A9-BE06-570AF14B67EA}" type="slidenum">
              <a:rPr lang="en-US" smtClean="0"/>
              <a:pPr/>
              <a:t>7</a:t>
            </a:fld>
            <a:endParaRPr lang="en-US"/>
          </a:p>
        </p:txBody>
      </p:sp>
      <p:sp>
        <p:nvSpPr>
          <p:cNvPr id="8" name="Text Placeholder 7">
            <a:extLst>
              <a:ext uri="{FF2B5EF4-FFF2-40B4-BE49-F238E27FC236}">
                <a16:creationId xmlns:a16="http://schemas.microsoft.com/office/drawing/2014/main" id="{9FD7E940-1841-4F1F-8C54-521925F659AE}"/>
              </a:ext>
            </a:extLst>
          </p:cNvPr>
          <p:cNvSpPr>
            <a:spLocks noGrp="1"/>
          </p:cNvSpPr>
          <p:nvPr>
            <p:ph type="body" sz="quarter" idx="15"/>
          </p:nvPr>
        </p:nvSpPr>
        <p:spPr/>
        <p:txBody>
          <a:bodyPr/>
          <a:lstStyle/>
          <a:p>
            <a:r>
              <a:rPr lang="en-US" dirty="0"/>
              <a:t>Musculoskeletal disorders</a:t>
            </a:r>
          </a:p>
        </p:txBody>
      </p:sp>
      <p:sp>
        <p:nvSpPr>
          <p:cNvPr id="2" name="Text Placeholder 1">
            <a:extLst>
              <a:ext uri="{FF2B5EF4-FFF2-40B4-BE49-F238E27FC236}">
                <a16:creationId xmlns:a16="http://schemas.microsoft.com/office/drawing/2014/main" id="{71463484-770D-429A-A651-135003524551}"/>
              </a:ext>
            </a:extLst>
          </p:cNvPr>
          <p:cNvSpPr>
            <a:spLocks noGrp="1"/>
          </p:cNvSpPr>
          <p:nvPr>
            <p:ph type="body" sz="quarter" idx="18"/>
          </p:nvPr>
        </p:nvSpPr>
        <p:spPr/>
        <p:txBody>
          <a:bodyPr/>
          <a:lstStyle/>
          <a:p>
            <a:pPr algn="l"/>
            <a:r>
              <a:rPr lang="en-US" dirty="0"/>
              <a:t>40%</a:t>
            </a:r>
          </a:p>
          <a:p>
            <a:pPr lvl="1" algn="l"/>
            <a:r>
              <a:rPr lang="en-US" dirty="0"/>
              <a:t>of all non-fatal work-related injuries and illnesses are MSDs!</a:t>
            </a:r>
          </a:p>
          <a:p>
            <a:endParaRPr lang="en-US" dirty="0"/>
          </a:p>
        </p:txBody>
      </p:sp>
      <p:sp>
        <p:nvSpPr>
          <p:cNvPr id="12" name="Text Placeholder 11">
            <a:extLst>
              <a:ext uri="{FF2B5EF4-FFF2-40B4-BE49-F238E27FC236}">
                <a16:creationId xmlns:a16="http://schemas.microsoft.com/office/drawing/2014/main" id="{5080A4B4-8B10-49E4-8CE0-39B7505B9FAD}"/>
              </a:ext>
            </a:extLst>
          </p:cNvPr>
          <p:cNvSpPr>
            <a:spLocks noGrp="1"/>
          </p:cNvSpPr>
          <p:nvPr>
            <p:ph type="body" sz="quarter" idx="19"/>
          </p:nvPr>
        </p:nvSpPr>
        <p:spPr/>
        <p:txBody>
          <a:bodyPr/>
          <a:lstStyle/>
          <a:p>
            <a:pPr algn="l"/>
            <a:r>
              <a:rPr lang="en-US" dirty="0"/>
              <a:t>Issue areas:</a:t>
            </a:r>
          </a:p>
          <a:p>
            <a:pPr marL="342900" indent="-342900" algn="l">
              <a:buFontTx/>
              <a:buChar char="-"/>
            </a:pPr>
            <a:r>
              <a:rPr lang="en-US" sz="2400" dirty="0"/>
              <a:t>Neck</a:t>
            </a:r>
          </a:p>
          <a:p>
            <a:pPr marL="342900" indent="-342900" algn="l">
              <a:buFontTx/>
              <a:buChar char="-"/>
            </a:pPr>
            <a:r>
              <a:rPr lang="en-US" sz="2400" dirty="0"/>
              <a:t>Low back</a:t>
            </a:r>
          </a:p>
          <a:p>
            <a:pPr marL="342900" indent="-342900" algn="l">
              <a:buFontTx/>
              <a:buChar char="-"/>
            </a:pPr>
            <a:r>
              <a:rPr lang="en-US" sz="2400" dirty="0"/>
              <a:t>Shoulders</a:t>
            </a:r>
          </a:p>
          <a:p>
            <a:pPr marL="342900" indent="-342900" algn="l">
              <a:buFontTx/>
              <a:buChar char="-"/>
            </a:pPr>
            <a:r>
              <a:rPr lang="en-US" sz="2400" dirty="0"/>
              <a:t>Forearms</a:t>
            </a:r>
          </a:p>
          <a:p>
            <a:pPr marL="342900" indent="-342900" algn="l">
              <a:buFontTx/>
              <a:buChar char="-"/>
            </a:pPr>
            <a:r>
              <a:rPr lang="en-US" sz="2400" dirty="0"/>
              <a:t>Wrists</a:t>
            </a:r>
          </a:p>
          <a:p>
            <a:pPr marL="685800" indent="-685800">
              <a:buFont typeface="Arial" panose="020B0604020202020204" pitchFamily="34" charset="0"/>
              <a:buChar char="•"/>
            </a:pPr>
            <a:endParaRPr lang="en-US" dirty="0"/>
          </a:p>
        </p:txBody>
      </p:sp>
    </p:spTree>
    <p:extLst>
      <p:ext uri="{BB962C8B-B14F-4D97-AF65-F5344CB8AC3E}">
        <p14:creationId xmlns:p14="http://schemas.microsoft.com/office/powerpoint/2010/main" val="1091386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p:txBody>
          <a:bodyPr/>
          <a:lstStyle/>
          <a:p>
            <a:r>
              <a:rPr lang="en-US" dirty="0"/>
              <a:t>MSD Risk Factors</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p:txBody>
          <a:bodyPr/>
          <a:lstStyle/>
          <a:p>
            <a:pPr marL="285750" indent="-285750">
              <a:buFont typeface="Arial" panose="020B0604020202020204" pitchFamily="34" charset="0"/>
              <a:buChar char="•"/>
            </a:pPr>
            <a:r>
              <a:rPr lang="en-US" dirty="0"/>
              <a:t>Load vs. capacity</a:t>
            </a:r>
          </a:p>
          <a:p>
            <a:pPr marL="285750" indent="-285750">
              <a:buFont typeface="Arial" panose="020B0604020202020204" pitchFamily="34" charset="0"/>
              <a:buChar char="•"/>
            </a:pPr>
            <a:r>
              <a:rPr lang="en-US" dirty="0"/>
              <a:t>Wide range of factors impact risk of developing a musculoskeletal disorder</a:t>
            </a:r>
          </a:p>
          <a:p>
            <a:pPr marL="285750" indent="-285750">
              <a:buFont typeface="Arial" panose="020B0604020202020204" pitchFamily="34" charset="0"/>
              <a:buChar char="•"/>
            </a:pPr>
            <a:r>
              <a:rPr lang="en-US" dirty="0"/>
              <a:t>Posture is important but not the only risk factor that we should try to control</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8</a:t>
            </a:fld>
            <a:endParaRPr lang="en-US"/>
          </a:p>
        </p:txBody>
      </p:sp>
      <p:sp>
        <p:nvSpPr>
          <p:cNvPr id="8" name="Text Placeholder 7">
            <a:extLst>
              <a:ext uri="{FF2B5EF4-FFF2-40B4-BE49-F238E27FC236}">
                <a16:creationId xmlns:a16="http://schemas.microsoft.com/office/drawing/2014/main" id="{325C2A96-EBC9-4C37-BDD6-9DB1DB521FAB}"/>
              </a:ext>
            </a:extLst>
          </p:cNvPr>
          <p:cNvSpPr>
            <a:spLocks noGrp="1"/>
          </p:cNvSpPr>
          <p:nvPr>
            <p:ph type="body" sz="quarter" idx="14"/>
          </p:nvPr>
        </p:nvSpPr>
        <p:spPr/>
        <p:txBody>
          <a:bodyPr/>
          <a:lstStyle/>
          <a:p>
            <a:r>
              <a:rPr lang="en-US" dirty="0"/>
              <a:t>Musculoskeletal disorders</a:t>
            </a:r>
          </a:p>
        </p:txBody>
      </p:sp>
      <p:graphicFrame>
        <p:nvGraphicFramePr>
          <p:cNvPr id="9" name="Content Placeholder 2">
            <a:extLst>
              <a:ext uri="{FF2B5EF4-FFF2-40B4-BE49-F238E27FC236}">
                <a16:creationId xmlns:a16="http://schemas.microsoft.com/office/drawing/2014/main" id="{59BDD40B-7773-4055-8679-46B4C30D053E}"/>
              </a:ext>
            </a:extLst>
          </p:cNvPr>
          <p:cNvGraphicFramePr>
            <a:graphicFrameLocks/>
          </p:cNvGraphicFramePr>
          <p:nvPr>
            <p:extLst>
              <p:ext uri="{D42A27DB-BD31-4B8C-83A1-F6EECF244321}">
                <p14:modId xmlns:p14="http://schemas.microsoft.com/office/powerpoint/2010/main" val="2639064412"/>
              </p:ext>
            </p:extLst>
          </p:nvPr>
        </p:nvGraphicFramePr>
        <p:xfrm>
          <a:off x="5367046" y="1066799"/>
          <a:ext cx="7553908" cy="505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168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D43F-4A15-41B6-91E3-47E78E73DA02}"/>
              </a:ext>
            </a:extLst>
          </p:cNvPr>
          <p:cNvSpPr>
            <a:spLocks noGrp="1"/>
          </p:cNvSpPr>
          <p:nvPr>
            <p:ph type="title"/>
          </p:nvPr>
        </p:nvSpPr>
        <p:spPr/>
        <p:txBody>
          <a:bodyPr/>
          <a:lstStyle/>
          <a:p>
            <a:r>
              <a:rPr lang="en-US" dirty="0"/>
              <a:t>Training Outline</a:t>
            </a:r>
          </a:p>
        </p:txBody>
      </p:sp>
      <p:sp>
        <p:nvSpPr>
          <p:cNvPr id="3" name="Content Placeholder 2">
            <a:extLst>
              <a:ext uri="{FF2B5EF4-FFF2-40B4-BE49-F238E27FC236}">
                <a16:creationId xmlns:a16="http://schemas.microsoft.com/office/drawing/2014/main" id="{E8EA0844-2041-4552-AB64-B9AE6FB702A6}"/>
              </a:ext>
            </a:extLst>
          </p:cNvPr>
          <p:cNvSpPr>
            <a:spLocks noGrp="1"/>
          </p:cNvSpPr>
          <p:nvPr>
            <p:ph idx="1"/>
          </p:nvPr>
        </p:nvSpPr>
        <p:spPr/>
        <p:txBody>
          <a:bodyPr/>
          <a:lstStyle/>
          <a:p>
            <a:r>
              <a:rPr lang="en-US" dirty="0">
                <a:solidFill>
                  <a:schemeClr val="tx1"/>
                </a:solidFill>
              </a:rPr>
              <a:t>Definitions</a:t>
            </a:r>
          </a:p>
          <a:p>
            <a:r>
              <a:rPr lang="en-US" dirty="0">
                <a:solidFill>
                  <a:schemeClr val="tx1"/>
                </a:solidFill>
              </a:rPr>
              <a:t>Musculoskeletal Disorders</a:t>
            </a:r>
          </a:p>
          <a:p>
            <a:r>
              <a:rPr lang="en-US" dirty="0"/>
              <a:t>Postural Risk Factors</a:t>
            </a:r>
          </a:p>
          <a:p>
            <a:r>
              <a:rPr lang="en-US" dirty="0">
                <a:solidFill>
                  <a:schemeClr val="tx1"/>
                </a:solidFill>
              </a:rPr>
              <a:t>Workstation Basics</a:t>
            </a:r>
          </a:p>
          <a:p>
            <a:r>
              <a:rPr lang="en-US" dirty="0">
                <a:solidFill>
                  <a:schemeClr val="tx1"/>
                </a:solidFill>
              </a:rPr>
              <a:t>Rest Breaks</a:t>
            </a:r>
          </a:p>
        </p:txBody>
      </p:sp>
      <p:sp>
        <p:nvSpPr>
          <p:cNvPr id="6" name="Slide Number Placeholder 5">
            <a:extLst>
              <a:ext uri="{FF2B5EF4-FFF2-40B4-BE49-F238E27FC236}">
                <a16:creationId xmlns:a16="http://schemas.microsoft.com/office/drawing/2014/main" id="{784F2FED-B17A-43DA-B2F5-E9F9DF2A1BCB}"/>
              </a:ext>
            </a:extLst>
          </p:cNvPr>
          <p:cNvSpPr>
            <a:spLocks noGrp="1"/>
          </p:cNvSpPr>
          <p:nvPr>
            <p:ph type="sldNum" sz="quarter" idx="16"/>
          </p:nvPr>
        </p:nvSpPr>
        <p:spPr/>
        <p:txBody>
          <a:bodyPr/>
          <a:lstStyle/>
          <a:p>
            <a:fld id="{CED6EB63-47CB-42A9-BE06-570AF14B67EA}" type="slidenum">
              <a:rPr lang="en-US" smtClean="0"/>
              <a:pPr/>
              <a:t>9</a:t>
            </a:fld>
            <a:endParaRPr lang="en-US"/>
          </a:p>
        </p:txBody>
      </p:sp>
    </p:spTree>
    <p:extLst>
      <p:ext uri="{BB962C8B-B14F-4D97-AF65-F5344CB8AC3E}">
        <p14:creationId xmlns:p14="http://schemas.microsoft.com/office/powerpoint/2010/main" val="1160440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p:txBody>
          <a:bodyPr/>
          <a:lstStyle/>
          <a:p>
            <a:r>
              <a:rPr lang="en-US" dirty="0"/>
              <a:t>Wrist and Forearm</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p:txBody>
          <a:bodyPr/>
          <a:lstStyle/>
          <a:p>
            <a:pPr lvl="1"/>
            <a:r>
              <a:rPr lang="en-US" sz="1800" dirty="0"/>
              <a:t>Wrist Extension</a:t>
            </a:r>
          </a:p>
          <a:p>
            <a:pPr lvl="1"/>
            <a:r>
              <a:rPr lang="en-US" sz="1800" dirty="0"/>
              <a:t>Radial Deviation</a:t>
            </a:r>
          </a:p>
          <a:p>
            <a:pPr lvl="1"/>
            <a:r>
              <a:rPr lang="en-US" sz="1800" dirty="0"/>
              <a:t>Ulnar Deviation</a:t>
            </a:r>
          </a:p>
          <a:p>
            <a:pPr lvl="1"/>
            <a:r>
              <a:rPr lang="en-US" sz="1800" dirty="0"/>
              <a:t>Forearm Supination </a:t>
            </a:r>
          </a:p>
          <a:p>
            <a:pPr lvl="1"/>
            <a:r>
              <a:rPr lang="en-US" sz="1800" dirty="0"/>
              <a:t>Forearm Pronation</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10</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Postural risk factors</a:t>
            </a:r>
          </a:p>
        </p:txBody>
      </p:sp>
      <p:pic>
        <p:nvPicPr>
          <p:cNvPr id="11" name="Picture 10" descr="A picture containing text&#10;&#10;Description automatically generated">
            <a:extLst>
              <a:ext uri="{FF2B5EF4-FFF2-40B4-BE49-F238E27FC236}">
                <a16:creationId xmlns:a16="http://schemas.microsoft.com/office/drawing/2014/main" id="{0AB2C32C-F676-4A27-A5B3-068B2EAF16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097" y="3767147"/>
            <a:ext cx="2382435" cy="2384048"/>
          </a:xfrm>
          <a:prstGeom prst="rect">
            <a:avLst/>
          </a:prstGeom>
        </p:spPr>
      </p:pic>
      <p:pic>
        <p:nvPicPr>
          <p:cNvPr id="12" name="Picture 11" descr="Diagram&#10;&#10;Description automatically generated">
            <a:extLst>
              <a:ext uri="{FF2B5EF4-FFF2-40B4-BE49-F238E27FC236}">
                <a16:creationId xmlns:a16="http://schemas.microsoft.com/office/drawing/2014/main" id="{610C653B-764A-46B8-8455-B29A028901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0102" y="2401200"/>
            <a:ext cx="1622427" cy="1623525"/>
          </a:xfrm>
          <a:prstGeom prst="rect">
            <a:avLst/>
          </a:prstGeom>
        </p:spPr>
      </p:pic>
      <p:pic>
        <p:nvPicPr>
          <p:cNvPr id="14" name="Picture 13" descr="A picture containing logo&#10;&#10;Description automatically generated">
            <a:extLst>
              <a:ext uri="{FF2B5EF4-FFF2-40B4-BE49-F238E27FC236}">
                <a16:creationId xmlns:a16="http://schemas.microsoft.com/office/drawing/2014/main" id="{E8BBBDA5-07C0-423B-937A-2110423D59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0100" y="864637"/>
            <a:ext cx="1622427" cy="1623525"/>
          </a:xfrm>
          <a:prstGeom prst="rect">
            <a:avLst/>
          </a:prstGeom>
        </p:spPr>
      </p:pic>
      <p:cxnSp>
        <p:nvCxnSpPr>
          <p:cNvPr id="15" name="Connector: Elbow 14">
            <a:extLst>
              <a:ext uri="{FF2B5EF4-FFF2-40B4-BE49-F238E27FC236}">
                <a16:creationId xmlns:a16="http://schemas.microsoft.com/office/drawing/2014/main" id="{EF67D719-610F-42AD-8CA8-89EDDB9F3D39}"/>
              </a:ext>
            </a:extLst>
          </p:cNvPr>
          <p:cNvCxnSpPr>
            <a:cxnSpLocks/>
          </p:cNvCxnSpPr>
          <p:nvPr/>
        </p:nvCxnSpPr>
        <p:spPr>
          <a:xfrm>
            <a:off x="3530600" y="3314700"/>
            <a:ext cx="4889500" cy="1549923"/>
          </a:xfrm>
          <a:prstGeom prst="bentConnector3">
            <a:avLst>
              <a:gd name="adj1" fmla="val 2481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28" name="Connector: Elbow 27">
            <a:extLst>
              <a:ext uri="{FF2B5EF4-FFF2-40B4-BE49-F238E27FC236}">
                <a16:creationId xmlns:a16="http://schemas.microsoft.com/office/drawing/2014/main" id="{A680CBA8-AA99-441A-B342-798104AFF62E}"/>
              </a:ext>
            </a:extLst>
          </p:cNvPr>
          <p:cNvCxnSpPr>
            <a:cxnSpLocks/>
          </p:cNvCxnSpPr>
          <p:nvPr/>
        </p:nvCxnSpPr>
        <p:spPr>
          <a:xfrm>
            <a:off x="3530600" y="2401200"/>
            <a:ext cx="5370804" cy="758376"/>
          </a:xfrm>
          <a:prstGeom prst="bentConnector3">
            <a:avLst>
              <a:gd name="adj1" fmla="val 36102"/>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37" name="Connector: Elbow 36">
            <a:extLst>
              <a:ext uri="{FF2B5EF4-FFF2-40B4-BE49-F238E27FC236}">
                <a16:creationId xmlns:a16="http://schemas.microsoft.com/office/drawing/2014/main" id="{1CCF3071-7519-41CB-8076-A7FAF94738C0}"/>
              </a:ext>
            </a:extLst>
          </p:cNvPr>
          <p:cNvCxnSpPr>
            <a:cxnSpLocks/>
          </p:cNvCxnSpPr>
          <p:nvPr/>
        </p:nvCxnSpPr>
        <p:spPr>
          <a:xfrm flipV="1">
            <a:off x="3530598" y="1715917"/>
            <a:ext cx="4762500" cy="149951"/>
          </a:xfrm>
          <a:prstGeom prst="bentConnector3">
            <a:avLst>
              <a:gd name="adj1" fmla="val 4073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41" name="Connector: Elbow 40">
            <a:extLst>
              <a:ext uri="{FF2B5EF4-FFF2-40B4-BE49-F238E27FC236}">
                <a16:creationId xmlns:a16="http://schemas.microsoft.com/office/drawing/2014/main" id="{CCD74BF2-A847-487F-A0BD-2FD55ECF83D9}"/>
              </a:ext>
            </a:extLst>
          </p:cNvPr>
          <p:cNvCxnSpPr>
            <a:cxnSpLocks/>
          </p:cNvCxnSpPr>
          <p:nvPr/>
        </p:nvCxnSpPr>
        <p:spPr>
          <a:xfrm>
            <a:off x="3530600" y="2810092"/>
            <a:ext cx="5874657" cy="780150"/>
          </a:xfrm>
          <a:prstGeom prst="bentConnector3">
            <a:avLst>
              <a:gd name="adj1" fmla="val 27129"/>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51" name="Connector: Elbow 50">
            <a:extLst>
              <a:ext uri="{FF2B5EF4-FFF2-40B4-BE49-F238E27FC236}">
                <a16:creationId xmlns:a16="http://schemas.microsoft.com/office/drawing/2014/main" id="{3061DD54-F6F6-4BC3-8755-BAC76CE05954}"/>
              </a:ext>
            </a:extLst>
          </p:cNvPr>
          <p:cNvCxnSpPr>
            <a:cxnSpLocks/>
          </p:cNvCxnSpPr>
          <p:nvPr/>
        </p:nvCxnSpPr>
        <p:spPr>
          <a:xfrm>
            <a:off x="3530600" y="3762543"/>
            <a:ext cx="6191898" cy="1538871"/>
          </a:xfrm>
          <a:prstGeom prst="bentConnector3">
            <a:avLst>
              <a:gd name="adj1" fmla="val 13382"/>
            </a:avLst>
          </a:prstGeom>
          <a:ln w="28575">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508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p:txBody>
          <a:bodyPr/>
          <a:lstStyle/>
          <a:p>
            <a:r>
              <a:rPr lang="en-US" dirty="0"/>
              <a:t>Arms and Shoulders</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p:txBody>
          <a:bodyPr/>
          <a:lstStyle/>
          <a:p>
            <a:pPr lvl="1"/>
            <a:r>
              <a:rPr lang="en-US" sz="1800" dirty="0"/>
              <a:t>Elbow Extension</a:t>
            </a:r>
          </a:p>
          <a:p>
            <a:pPr lvl="1"/>
            <a:r>
              <a:rPr lang="en-US" sz="1800" dirty="0"/>
              <a:t>Shoulder Shrugging</a:t>
            </a:r>
          </a:p>
          <a:p>
            <a:pPr lvl="1"/>
            <a:r>
              <a:rPr lang="en-US" sz="1800" dirty="0"/>
              <a:t>Shoulder Abduction</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11</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Postural risk factors</a:t>
            </a:r>
          </a:p>
        </p:txBody>
      </p:sp>
      <p:cxnSp>
        <p:nvCxnSpPr>
          <p:cNvPr id="15" name="Connector: Elbow 14">
            <a:extLst>
              <a:ext uri="{FF2B5EF4-FFF2-40B4-BE49-F238E27FC236}">
                <a16:creationId xmlns:a16="http://schemas.microsoft.com/office/drawing/2014/main" id="{EF67D719-610F-42AD-8CA8-89EDDB9F3D39}"/>
              </a:ext>
            </a:extLst>
          </p:cNvPr>
          <p:cNvCxnSpPr>
            <a:cxnSpLocks/>
          </p:cNvCxnSpPr>
          <p:nvPr/>
        </p:nvCxnSpPr>
        <p:spPr>
          <a:xfrm>
            <a:off x="3530600" y="2834243"/>
            <a:ext cx="4785651" cy="2217145"/>
          </a:xfrm>
          <a:prstGeom prst="bentConnector3">
            <a:avLst>
              <a:gd name="adj1" fmla="val 26799"/>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28" name="Connector: Elbow 27">
            <a:extLst>
              <a:ext uri="{FF2B5EF4-FFF2-40B4-BE49-F238E27FC236}">
                <a16:creationId xmlns:a16="http://schemas.microsoft.com/office/drawing/2014/main" id="{A680CBA8-AA99-441A-B342-798104AFF62E}"/>
              </a:ext>
            </a:extLst>
          </p:cNvPr>
          <p:cNvCxnSpPr>
            <a:cxnSpLocks/>
          </p:cNvCxnSpPr>
          <p:nvPr/>
        </p:nvCxnSpPr>
        <p:spPr>
          <a:xfrm>
            <a:off x="3530600" y="2401200"/>
            <a:ext cx="4762498" cy="1037259"/>
          </a:xfrm>
          <a:prstGeom prst="bentConnector3">
            <a:avLst>
              <a:gd name="adj1" fmla="val 35490"/>
            </a:avLst>
          </a:prstGeom>
          <a:ln w="28575">
            <a:tailEnd type="triangle"/>
          </a:ln>
        </p:spPr>
        <p:style>
          <a:lnRef idx="1">
            <a:schemeClr val="accent2"/>
          </a:lnRef>
          <a:fillRef idx="0">
            <a:schemeClr val="accent2"/>
          </a:fillRef>
          <a:effectRef idx="0">
            <a:schemeClr val="accent2"/>
          </a:effectRef>
          <a:fontRef idx="minor">
            <a:schemeClr val="tx1"/>
          </a:fontRef>
        </p:style>
      </p:cxnSp>
      <p:pic>
        <p:nvPicPr>
          <p:cNvPr id="17" name="Picture 16" descr="A picture containing text, monitor, television, screen&#10;&#10;Description automatically generated">
            <a:extLst>
              <a:ext uri="{FF2B5EF4-FFF2-40B4-BE49-F238E27FC236}">
                <a16:creationId xmlns:a16="http://schemas.microsoft.com/office/drawing/2014/main" id="{E1AFB54C-32DE-4BA4-8895-0A4865501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9039" y="1059963"/>
            <a:ext cx="1761761" cy="1761761"/>
          </a:xfrm>
          <a:prstGeom prst="rect">
            <a:avLst/>
          </a:prstGeom>
        </p:spPr>
      </p:pic>
      <p:cxnSp>
        <p:nvCxnSpPr>
          <p:cNvPr id="37" name="Connector: Elbow 36">
            <a:extLst>
              <a:ext uri="{FF2B5EF4-FFF2-40B4-BE49-F238E27FC236}">
                <a16:creationId xmlns:a16="http://schemas.microsoft.com/office/drawing/2014/main" id="{1CCF3071-7519-41CB-8076-A7FAF94738C0}"/>
              </a:ext>
            </a:extLst>
          </p:cNvPr>
          <p:cNvCxnSpPr>
            <a:cxnSpLocks/>
          </p:cNvCxnSpPr>
          <p:nvPr/>
        </p:nvCxnSpPr>
        <p:spPr>
          <a:xfrm flipV="1">
            <a:off x="3530600" y="1791137"/>
            <a:ext cx="4762498" cy="149708"/>
          </a:xfrm>
          <a:prstGeom prst="bentConnector3">
            <a:avLst>
              <a:gd name="adj1" fmla="val 35698"/>
            </a:avLst>
          </a:prstGeom>
          <a:ln w="28575">
            <a:tailEnd type="triangle"/>
          </a:ln>
        </p:spPr>
        <p:style>
          <a:lnRef idx="1">
            <a:schemeClr val="accent2"/>
          </a:lnRef>
          <a:fillRef idx="0">
            <a:schemeClr val="accent2"/>
          </a:fillRef>
          <a:effectRef idx="0">
            <a:schemeClr val="accent2"/>
          </a:effectRef>
          <a:fontRef idx="minor">
            <a:schemeClr val="tx1"/>
          </a:fontRef>
        </p:style>
      </p:cxnSp>
      <p:pic>
        <p:nvPicPr>
          <p:cNvPr id="16" name="Picture 15" descr="A picture containing text, monitor, screen, television&#10;&#10;Description automatically generated">
            <a:extLst>
              <a:ext uri="{FF2B5EF4-FFF2-40B4-BE49-F238E27FC236}">
                <a16:creationId xmlns:a16="http://schemas.microsoft.com/office/drawing/2014/main" id="{CE043CC6-98B4-4F9D-B6B8-1F002BE264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1137" y="4427607"/>
            <a:ext cx="1705390" cy="1705390"/>
          </a:xfrm>
          <a:prstGeom prst="rect">
            <a:avLst/>
          </a:prstGeom>
        </p:spPr>
      </p:pic>
      <p:pic>
        <p:nvPicPr>
          <p:cNvPr id="18" name="Picture 17" descr="Logo&#10;&#10;Description automatically generated with medium confidence">
            <a:extLst>
              <a:ext uri="{FF2B5EF4-FFF2-40B4-BE49-F238E27FC236}">
                <a16:creationId xmlns:a16="http://schemas.microsoft.com/office/drawing/2014/main" id="{88C4A610-749E-4E47-BEEB-D6EC62B03E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2192" y="2671852"/>
            <a:ext cx="1640852" cy="1640852"/>
          </a:xfrm>
          <a:prstGeom prst="rect">
            <a:avLst/>
          </a:prstGeom>
        </p:spPr>
      </p:pic>
    </p:spTree>
    <p:extLst>
      <p:ext uri="{BB962C8B-B14F-4D97-AF65-F5344CB8AC3E}">
        <p14:creationId xmlns:p14="http://schemas.microsoft.com/office/powerpoint/2010/main" val="212861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p:txBody>
          <a:bodyPr/>
          <a:lstStyle/>
          <a:p>
            <a:r>
              <a:rPr lang="en-US" dirty="0"/>
              <a:t>Trunk</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p:txBody>
          <a:bodyPr/>
          <a:lstStyle/>
          <a:p>
            <a:pPr lvl="1"/>
            <a:r>
              <a:rPr lang="en-US" sz="1800" dirty="0"/>
              <a:t>Flexion</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12</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Postural risk factors</a:t>
            </a:r>
          </a:p>
        </p:txBody>
      </p:sp>
      <p:cxnSp>
        <p:nvCxnSpPr>
          <p:cNvPr id="37" name="Connector: Elbow 36">
            <a:extLst>
              <a:ext uri="{FF2B5EF4-FFF2-40B4-BE49-F238E27FC236}">
                <a16:creationId xmlns:a16="http://schemas.microsoft.com/office/drawing/2014/main" id="{1CCF3071-7519-41CB-8076-A7FAF94738C0}"/>
              </a:ext>
            </a:extLst>
          </p:cNvPr>
          <p:cNvCxnSpPr>
            <a:cxnSpLocks/>
          </p:cNvCxnSpPr>
          <p:nvPr/>
        </p:nvCxnSpPr>
        <p:spPr>
          <a:xfrm>
            <a:off x="2200275" y="1924050"/>
            <a:ext cx="5487963" cy="1569617"/>
          </a:xfrm>
          <a:prstGeom prst="bentConnector3">
            <a:avLst>
              <a:gd name="adj1" fmla="val 50000"/>
            </a:avLst>
          </a:prstGeom>
          <a:ln w="28575">
            <a:tailEnd type="triangle"/>
          </a:ln>
        </p:spPr>
        <p:style>
          <a:lnRef idx="1">
            <a:schemeClr val="accent2"/>
          </a:lnRef>
          <a:fillRef idx="0">
            <a:schemeClr val="accent2"/>
          </a:fillRef>
          <a:effectRef idx="0">
            <a:schemeClr val="accent2"/>
          </a:effectRef>
          <a:fontRef idx="minor">
            <a:schemeClr val="tx1"/>
          </a:fontRef>
        </p:style>
      </p:cxnSp>
      <p:pic>
        <p:nvPicPr>
          <p:cNvPr id="14" name="Picture 13" descr="A picture containing text&#10;&#10;Description automatically generated">
            <a:extLst>
              <a:ext uri="{FF2B5EF4-FFF2-40B4-BE49-F238E27FC236}">
                <a16:creationId xmlns:a16="http://schemas.microsoft.com/office/drawing/2014/main" id="{1C08B4D5-3C98-44CF-9EE7-36D92DF4B8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8238" y="1817267"/>
            <a:ext cx="3170262" cy="3172408"/>
          </a:xfrm>
          <a:prstGeom prst="rect">
            <a:avLst/>
          </a:prstGeom>
        </p:spPr>
      </p:pic>
    </p:spTree>
    <p:extLst>
      <p:ext uri="{BB962C8B-B14F-4D97-AF65-F5344CB8AC3E}">
        <p14:creationId xmlns:p14="http://schemas.microsoft.com/office/powerpoint/2010/main" val="121165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p:txBody>
          <a:bodyPr/>
          <a:lstStyle/>
          <a:p>
            <a:r>
              <a:rPr lang="en-US" dirty="0"/>
              <a:t>Neck</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p:txBody>
          <a:bodyPr/>
          <a:lstStyle/>
          <a:p>
            <a:pPr lvl="1"/>
            <a:r>
              <a:rPr lang="en-US" sz="1800" dirty="0"/>
              <a:t>Flexion</a:t>
            </a:r>
          </a:p>
          <a:p>
            <a:pPr lvl="1"/>
            <a:r>
              <a:rPr lang="en-US" sz="1800" dirty="0"/>
              <a:t>Extension</a:t>
            </a:r>
          </a:p>
          <a:p>
            <a:pPr lvl="1"/>
            <a:r>
              <a:rPr lang="en-US" sz="1800" dirty="0"/>
              <a:t>Rotation</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13</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Postural risk factors</a:t>
            </a:r>
          </a:p>
        </p:txBody>
      </p:sp>
      <p:cxnSp>
        <p:nvCxnSpPr>
          <p:cNvPr id="37" name="Connector: Elbow 36">
            <a:extLst>
              <a:ext uri="{FF2B5EF4-FFF2-40B4-BE49-F238E27FC236}">
                <a16:creationId xmlns:a16="http://schemas.microsoft.com/office/drawing/2014/main" id="{1CCF3071-7519-41CB-8076-A7FAF94738C0}"/>
              </a:ext>
            </a:extLst>
          </p:cNvPr>
          <p:cNvCxnSpPr>
            <a:cxnSpLocks/>
          </p:cNvCxnSpPr>
          <p:nvPr/>
        </p:nvCxnSpPr>
        <p:spPr>
          <a:xfrm>
            <a:off x="2552700" y="1909763"/>
            <a:ext cx="5724913" cy="195262"/>
          </a:xfrm>
          <a:prstGeom prst="bentConnector3">
            <a:avLst>
              <a:gd name="adj1" fmla="val 50000"/>
            </a:avLst>
          </a:prstGeom>
          <a:ln w="28575">
            <a:tailEnd type="triangle"/>
          </a:ln>
        </p:spPr>
        <p:style>
          <a:lnRef idx="1">
            <a:schemeClr val="accent2"/>
          </a:lnRef>
          <a:fillRef idx="0">
            <a:schemeClr val="accent2"/>
          </a:fillRef>
          <a:effectRef idx="0">
            <a:schemeClr val="accent2"/>
          </a:effectRef>
          <a:fontRef idx="minor">
            <a:schemeClr val="tx1"/>
          </a:fontRef>
        </p:style>
      </p:cxnSp>
      <p:pic>
        <p:nvPicPr>
          <p:cNvPr id="11" name="Picture 10" descr="A picture containing text&#10;&#10;Description automatically generated">
            <a:extLst>
              <a:ext uri="{FF2B5EF4-FFF2-40B4-BE49-F238E27FC236}">
                <a16:creationId xmlns:a16="http://schemas.microsoft.com/office/drawing/2014/main" id="{C54F7ED0-D90F-4A39-9B0E-BF9D93C9C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4313" y="1306740"/>
            <a:ext cx="1485123" cy="1485123"/>
          </a:xfrm>
          <a:prstGeom prst="rect">
            <a:avLst/>
          </a:prstGeom>
        </p:spPr>
      </p:pic>
      <p:pic>
        <p:nvPicPr>
          <p:cNvPr id="12" name="Picture 11" descr="A picture containing text, picture frame&#10;&#10;Description automatically generated">
            <a:extLst>
              <a:ext uri="{FF2B5EF4-FFF2-40B4-BE49-F238E27FC236}">
                <a16:creationId xmlns:a16="http://schemas.microsoft.com/office/drawing/2014/main" id="{B6059273-8904-4A7C-97F1-595D5DBE5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4313" y="4251418"/>
            <a:ext cx="1485123" cy="1485123"/>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C6FA6860-6D5A-46FA-953D-E9E23C2ED9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44313" y="2780603"/>
            <a:ext cx="1485123" cy="1485123"/>
          </a:xfrm>
          <a:prstGeom prst="rect">
            <a:avLst/>
          </a:prstGeom>
        </p:spPr>
      </p:pic>
      <p:cxnSp>
        <p:nvCxnSpPr>
          <p:cNvPr id="19" name="Connector: Elbow 18">
            <a:extLst>
              <a:ext uri="{FF2B5EF4-FFF2-40B4-BE49-F238E27FC236}">
                <a16:creationId xmlns:a16="http://schemas.microsoft.com/office/drawing/2014/main" id="{4BCACAAA-41DD-47B2-A2BF-3B4FD44103C1}"/>
              </a:ext>
            </a:extLst>
          </p:cNvPr>
          <p:cNvCxnSpPr>
            <a:cxnSpLocks/>
          </p:cNvCxnSpPr>
          <p:nvPr/>
        </p:nvCxnSpPr>
        <p:spPr>
          <a:xfrm>
            <a:off x="2552700" y="2395539"/>
            <a:ext cx="5600700" cy="1127625"/>
          </a:xfrm>
          <a:prstGeom prst="bentConnector3">
            <a:avLst>
              <a:gd name="adj1" fmla="val 30136"/>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22" name="Connector: Elbow 21">
            <a:extLst>
              <a:ext uri="{FF2B5EF4-FFF2-40B4-BE49-F238E27FC236}">
                <a16:creationId xmlns:a16="http://schemas.microsoft.com/office/drawing/2014/main" id="{C1E42AF3-6774-437C-A6AC-AEA0AB29A399}"/>
              </a:ext>
            </a:extLst>
          </p:cNvPr>
          <p:cNvCxnSpPr>
            <a:cxnSpLocks/>
          </p:cNvCxnSpPr>
          <p:nvPr/>
        </p:nvCxnSpPr>
        <p:spPr>
          <a:xfrm>
            <a:off x="2552700" y="2887163"/>
            <a:ext cx="5532120" cy="1985418"/>
          </a:xfrm>
          <a:prstGeom prst="bentConnector3">
            <a:avLst>
              <a:gd name="adj1" fmla="val 14738"/>
            </a:avLst>
          </a:prstGeom>
          <a:ln w="28575">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44495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p:txBody>
          <a:bodyPr/>
          <a:lstStyle/>
          <a:p>
            <a:r>
              <a:rPr lang="en-US" dirty="0"/>
              <a:t>Contact Pressure</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p:txBody>
          <a:bodyPr/>
          <a:lstStyle/>
          <a:p>
            <a:pPr lvl="1"/>
            <a:r>
              <a:rPr lang="en-US" sz="2000" dirty="0"/>
              <a:t>Pressure on soft tissues close to surface:</a:t>
            </a:r>
          </a:p>
          <a:p>
            <a:pPr lvl="2"/>
            <a:r>
              <a:rPr lang="en-US" sz="1600" dirty="0"/>
              <a:t>Blood vessels</a:t>
            </a:r>
          </a:p>
          <a:p>
            <a:pPr lvl="2"/>
            <a:r>
              <a:rPr lang="en-US" sz="1600" dirty="0"/>
              <a:t>Tendons</a:t>
            </a:r>
          </a:p>
          <a:p>
            <a:pPr lvl="2"/>
            <a:r>
              <a:rPr lang="en-US" sz="1600" dirty="0"/>
              <a:t>Nerves</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14</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Postural risk factors</a:t>
            </a:r>
          </a:p>
        </p:txBody>
      </p:sp>
      <p:pic>
        <p:nvPicPr>
          <p:cNvPr id="14" name="Picture 13">
            <a:extLst>
              <a:ext uri="{FF2B5EF4-FFF2-40B4-BE49-F238E27FC236}">
                <a16:creationId xmlns:a16="http://schemas.microsoft.com/office/drawing/2014/main" id="{98B420C1-118D-45F8-B7D7-E612C515A2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2298" y="2305051"/>
            <a:ext cx="2043404" cy="2043404"/>
          </a:xfrm>
          <a:prstGeom prst="rect">
            <a:avLst/>
          </a:prstGeom>
        </p:spPr>
      </p:pic>
      <p:sp>
        <p:nvSpPr>
          <p:cNvPr id="5" name="Oval 4">
            <a:extLst>
              <a:ext uri="{FF2B5EF4-FFF2-40B4-BE49-F238E27FC236}">
                <a16:creationId xmlns:a16="http://schemas.microsoft.com/office/drawing/2014/main" id="{5989E2C6-6535-41A3-9677-E93F729D3F0A}"/>
              </a:ext>
            </a:extLst>
          </p:cNvPr>
          <p:cNvSpPr/>
          <p:nvPr/>
        </p:nvSpPr>
        <p:spPr>
          <a:xfrm>
            <a:off x="9063038" y="3195638"/>
            <a:ext cx="195262" cy="195262"/>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200" dirty="0" err="1">
              <a:latin typeface="+mj-lt"/>
            </a:endParaRPr>
          </a:p>
        </p:txBody>
      </p:sp>
      <p:cxnSp>
        <p:nvCxnSpPr>
          <p:cNvPr id="8" name="Connector: Elbow 7">
            <a:extLst>
              <a:ext uri="{FF2B5EF4-FFF2-40B4-BE49-F238E27FC236}">
                <a16:creationId xmlns:a16="http://schemas.microsoft.com/office/drawing/2014/main" id="{33BB226C-CBD8-4550-8755-29A6CB8FC9BA}"/>
              </a:ext>
            </a:extLst>
          </p:cNvPr>
          <p:cNvCxnSpPr>
            <a:cxnSpLocks/>
            <a:endCxn id="5" idx="2"/>
          </p:cNvCxnSpPr>
          <p:nvPr/>
        </p:nvCxnSpPr>
        <p:spPr>
          <a:xfrm>
            <a:off x="2933700" y="2838452"/>
            <a:ext cx="6129338" cy="454817"/>
          </a:xfrm>
          <a:prstGeom prst="bentConnector3">
            <a:avLst>
              <a:gd name="adj1" fmla="val 24670"/>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8185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D43F-4A15-41B6-91E3-47E78E73DA02}"/>
              </a:ext>
            </a:extLst>
          </p:cNvPr>
          <p:cNvSpPr>
            <a:spLocks noGrp="1"/>
          </p:cNvSpPr>
          <p:nvPr>
            <p:ph type="title"/>
          </p:nvPr>
        </p:nvSpPr>
        <p:spPr/>
        <p:txBody>
          <a:bodyPr/>
          <a:lstStyle/>
          <a:p>
            <a:r>
              <a:rPr lang="en-US" dirty="0"/>
              <a:t>Training Outline</a:t>
            </a:r>
          </a:p>
        </p:txBody>
      </p:sp>
      <p:sp>
        <p:nvSpPr>
          <p:cNvPr id="3" name="Content Placeholder 2">
            <a:extLst>
              <a:ext uri="{FF2B5EF4-FFF2-40B4-BE49-F238E27FC236}">
                <a16:creationId xmlns:a16="http://schemas.microsoft.com/office/drawing/2014/main" id="{E8EA0844-2041-4552-AB64-B9AE6FB702A6}"/>
              </a:ext>
            </a:extLst>
          </p:cNvPr>
          <p:cNvSpPr>
            <a:spLocks noGrp="1"/>
          </p:cNvSpPr>
          <p:nvPr>
            <p:ph idx="1"/>
          </p:nvPr>
        </p:nvSpPr>
        <p:spPr/>
        <p:txBody>
          <a:bodyPr/>
          <a:lstStyle/>
          <a:p>
            <a:r>
              <a:rPr lang="en-US" dirty="0">
                <a:solidFill>
                  <a:schemeClr val="tx1"/>
                </a:solidFill>
              </a:rPr>
              <a:t>Definitions</a:t>
            </a:r>
          </a:p>
          <a:p>
            <a:r>
              <a:rPr lang="en-US" dirty="0">
                <a:solidFill>
                  <a:schemeClr val="tx1"/>
                </a:solidFill>
              </a:rPr>
              <a:t>Musculoskeletal Disorders</a:t>
            </a:r>
          </a:p>
          <a:p>
            <a:r>
              <a:rPr lang="en-US" dirty="0">
                <a:solidFill>
                  <a:schemeClr val="tx1"/>
                </a:solidFill>
              </a:rPr>
              <a:t>Postural Risk Factors</a:t>
            </a:r>
          </a:p>
          <a:p>
            <a:r>
              <a:rPr lang="en-US" dirty="0"/>
              <a:t>Workstation Basics</a:t>
            </a:r>
          </a:p>
          <a:p>
            <a:r>
              <a:rPr lang="en-US" dirty="0">
                <a:solidFill>
                  <a:schemeClr val="tx1"/>
                </a:solidFill>
              </a:rPr>
              <a:t>Rest Breaks</a:t>
            </a:r>
          </a:p>
          <a:p>
            <a:endParaRPr lang="en-US" dirty="0"/>
          </a:p>
        </p:txBody>
      </p:sp>
      <p:sp>
        <p:nvSpPr>
          <p:cNvPr id="6" name="Slide Number Placeholder 5">
            <a:extLst>
              <a:ext uri="{FF2B5EF4-FFF2-40B4-BE49-F238E27FC236}">
                <a16:creationId xmlns:a16="http://schemas.microsoft.com/office/drawing/2014/main" id="{784F2FED-B17A-43DA-B2F5-E9F9DF2A1BCB}"/>
              </a:ext>
            </a:extLst>
          </p:cNvPr>
          <p:cNvSpPr>
            <a:spLocks noGrp="1"/>
          </p:cNvSpPr>
          <p:nvPr>
            <p:ph type="sldNum" sz="quarter" idx="16"/>
          </p:nvPr>
        </p:nvSpPr>
        <p:spPr/>
        <p:txBody>
          <a:bodyPr/>
          <a:lstStyle/>
          <a:p>
            <a:fld id="{CED6EB63-47CB-42A9-BE06-570AF14B67EA}" type="slidenum">
              <a:rPr lang="en-US" smtClean="0"/>
              <a:pPr/>
              <a:t>15</a:t>
            </a:fld>
            <a:endParaRPr lang="en-US"/>
          </a:p>
        </p:txBody>
      </p:sp>
    </p:spTree>
    <p:extLst>
      <p:ext uri="{BB962C8B-B14F-4D97-AF65-F5344CB8AC3E}">
        <p14:creationId xmlns:p14="http://schemas.microsoft.com/office/powerpoint/2010/main" val="526931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a:xfrm>
            <a:off x="1066800" y="1066800"/>
            <a:ext cx="4762500" cy="609600"/>
          </a:xfrm>
        </p:spPr>
        <p:txBody>
          <a:bodyPr/>
          <a:lstStyle/>
          <a:p>
            <a:r>
              <a:rPr lang="en-US" dirty="0"/>
              <a:t>Components of a Computer Workstation</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a:xfrm>
            <a:off x="1066800" y="2209799"/>
            <a:ext cx="4762500" cy="3581402"/>
          </a:xfrm>
        </p:spPr>
        <p:txBody>
          <a:bodyPr/>
          <a:lstStyle/>
          <a:p>
            <a:pPr marL="914400" lvl="1" indent="-457200">
              <a:buFont typeface="+mj-lt"/>
              <a:buAutoNum type="arabicPeriod"/>
            </a:pPr>
            <a:r>
              <a:rPr lang="en-US" b="1" dirty="0"/>
              <a:t>Chair</a:t>
            </a:r>
          </a:p>
          <a:p>
            <a:pPr marL="914400" lvl="1" indent="-457200">
              <a:buFont typeface="+mj-lt"/>
              <a:buAutoNum type="arabicPeriod"/>
            </a:pPr>
            <a:r>
              <a:rPr lang="en-US" b="1" dirty="0"/>
              <a:t>Desk</a:t>
            </a:r>
          </a:p>
          <a:p>
            <a:pPr marL="914400" lvl="1" indent="-457200">
              <a:buFont typeface="+mj-lt"/>
              <a:buAutoNum type="arabicPeriod"/>
            </a:pPr>
            <a:r>
              <a:rPr lang="en-US" b="1" dirty="0"/>
              <a:t>Monitor(s)</a:t>
            </a:r>
          </a:p>
          <a:p>
            <a:pPr marL="914400" lvl="1" indent="-457200">
              <a:buFont typeface="+mj-lt"/>
              <a:buAutoNum type="arabicPeriod"/>
            </a:pPr>
            <a:r>
              <a:rPr lang="en-US" b="1" dirty="0"/>
              <a:t>Input Devices</a:t>
            </a:r>
          </a:p>
          <a:p>
            <a:pPr marL="914400" lvl="1" indent="-457200">
              <a:buFont typeface="+mj-lt"/>
              <a:buAutoNum type="arabicPeriod"/>
            </a:pPr>
            <a:r>
              <a:rPr lang="en-US" b="1" dirty="0"/>
              <a:t>Lighting</a:t>
            </a:r>
          </a:p>
          <a:p>
            <a:pPr lvl="1"/>
            <a:endParaRPr lang="en-US" sz="1600" dirty="0"/>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16</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Workstation basics</a:t>
            </a:r>
          </a:p>
        </p:txBody>
      </p:sp>
      <p:pic>
        <p:nvPicPr>
          <p:cNvPr id="12" name="Picture 11" descr="A picture containing chessman, silhouette&#10;&#10;Description automatically generated">
            <a:extLst>
              <a:ext uri="{FF2B5EF4-FFF2-40B4-BE49-F238E27FC236}">
                <a16:creationId xmlns:a16="http://schemas.microsoft.com/office/drawing/2014/main" id="{D4A44F5D-4924-47F2-967B-09BA658CB390}"/>
              </a:ext>
            </a:extLst>
          </p:cNvPr>
          <p:cNvPicPr>
            <a:picLocks noChangeAspect="1"/>
          </p:cNvPicPr>
          <p:nvPr/>
        </p:nvPicPr>
        <p:blipFill rotWithShape="1">
          <a:blip r:embed="rId3">
            <a:extLst>
              <a:ext uri="{28A0092B-C50C-407E-A947-70E740481C1C}">
                <a14:useLocalDpi xmlns:a14="http://schemas.microsoft.com/office/drawing/2010/main" val="0"/>
              </a:ext>
            </a:extLst>
          </a:blip>
          <a:srcRect t="20803" r="47133"/>
          <a:stretch/>
        </p:blipFill>
        <p:spPr>
          <a:xfrm>
            <a:off x="7261078" y="1371600"/>
            <a:ext cx="3765844" cy="5645207"/>
          </a:xfrm>
          <a:prstGeom prst="rect">
            <a:avLst/>
          </a:prstGeom>
        </p:spPr>
      </p:pic>
      <p:sp>
        <p:nvSpPr>
          <p:cNvPr id="16" name="Oval 15">
            <a:extLst>
              <a:ext uri="{FF2B5EF4-FFF2-40B4-BE49-F238E27FC236}">
                <a16:creationId xmlns:a16="http://schemas.microsoft.com/office/drawing/2014/main" id="{E908CDA0-D28B-4B5C-9401-FD9C97C3F3EF}"/>
              </a:ext>
            </a:extLst>
          </p:cNvPr>
          <p:cNvSpPr/>
          <p:nvPr/>
        </p:nvSpPr>
        <p:spPr>
          <a:xfrm>
            <a:off x="7957184" y="3376613"/>
            <a:ext cx="402431" cy="402431"/>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00000"/>
              </a:lnSpc>
            </a:pPr>
            <a:r>
              <a:rPr lang="en-US" sz="1200" b="1" dirty="0">
                <a:ln w="22225">
                  <a:noFill/>
                  <a:prstDash val="solid"/>
                </a:ln>
                <a:solidFill>
                  <a:schemeClr val="bg1"/>
                </a:solidFill>
                <a:latin typeface="+mj-lt"/>
              </a:rPr>
              <a:t>1</a:t>
            </a:r>
          </a:p>
        </p:txBody>
      </p:sp>
      <p:sp>
        <p:nvSpPr>
          <p:cNvPr id="17" name="Oval 16">
            <a:extLst>
              <a:ext uri="{FF2B5EF4-FFF2-40B4-BE49-F238E27FC236}">
                <a16:creationId xmlns:a16="http://schemas.microsoft.com/office/drawing/2014/main" id="{CE9CF82E-8F99-497D-BC0F-0F16C772F3F6}"/>
              </a:ext>
            </a:extLst>
          </p:cNvPr>
          <p:cNvSpPr/>
          <p:nvPr/>
        </p:nvSpPr>
        <p:spPr>
          <a:xfrm>
            <a:off x="9783185" y="3278952"/>
            <a:ext cx="402431" cy="402431"/>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00000"/>
              </a:lnSpc>
            </a:pPr>
            <a:r>
              <a:rPr lang="en-US" sz="1200" b="1" dirty="0">
                <a:ln w="22225">
                  <a:noFill/>
                  <a:prstDash val="solid"/>
                </a:ln>
                <a:solidFill>
                  <a:schemeClr val="bg1"/>
                </a:solidFill>
                <a:latin typeface="+mj-lt"/>
              </a:rPr>
              <a:t>2</a:t>
            </a:r>
          </a:p>
        </p:txBody>
      </p:sp>
      <p:sp>
        <p:nvSpPr>
          <p:cNvPr id="18" name="Oval 17">
            <a:extLst>
              <a:ext uri="{FF2B5EF4-FFF2-40B4-BE49-F238E27FC236}">
                <a16:creationId xmlns:a16="http://schemas.microsoft.com/office/drawing/2014/main" id="{BA3DD1D2-DA39-4FE4-8CF6-94CE476F826F}"/>
              </a:ext>
            </a:extLst>
          </p:cNvPr>
          <p:cNvSpPr/>
          <p:nvPr/>
        </p:nvSpPr>
        <p:spPr>
          <a:xfrm>
            <a:off x="9783186" y="2008583"/>
            <a:ext cx="402431" cy="402431"/>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00000"/>
              </a:lnSpc>
            </a:pPr>
            <a:r>
              <a:rPr lang="en-US" sz="1200" b="1" dirty="0">
                <a:ln w="22225">
                  <a:noFill/>
                  <a:prstDash val="solid"/>
                </a:ln>
                <a:solidFill>
                  <a:schemeClr val="bg1"/>
                </a:solidFill>
                <a:latin typeface="+mj-lt"/>
              </a:rPr>
              <a:t>3</a:t>
            </a:r>
          </a:p>
        </p:txBody>
      </p:sp>
      <p:sp>
        <p:nvSpPr>
          <p:cNvPr id="19" name="Oval 18">
            <a:extLst>
              <a:ext uri="{FF2B5EF4-FFF2-40B4-BE49-F238E27FC236}">
                <a16:creationId xmlns:a16="http://schemas.microsoft.com/office/drawing/2014/main" id="{EB0B5A9E-5E5F-4E90-9667-EB9DA406B312}"/>
              </a:ext>
            </a:extLst>
          </p:cNvPr>
          <p:cNvSpPr/>
          <p:nvPr/>
        </p:nvSpPr>
        <p:spPr>
          <a:xfrm>
            <a:off x="8940222" y="3146702"/>
            <a:ext cx="402431" cy="402431"/>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00000"/>
              </a:lnSpc>
            </a:pPr>
            <a:r>
              <a:rPr lang="en-US" sz="1200" b="1" dirty="0">
                <a:ln w="22225">
                  <a:noFill/>
                  <a:prstDash val="solid"/>
                </a:ln>
                <a:solidFill>
                  <a:schemeClr val="bg1"/>
                </a:solidFill>
                <a:latin typeface="+mj-lt"/>
              </a:rPr>
              <a:t>4</a:t>
            </a:r>
          </a:p>
        </p:txBody>
      </p:sp>
      <p:pic>
        <p:nvPicPr>
          <p:cNvPr id="20" name="Picture 19" descr="Icon&#10;&#10;Description automatically generated with medium confidence">
            <a:extLst>
              <a:ext uri="{FF2B5EF4-FFF2-40B4-BE49-F238E27FC236}">
                <a16:creationId xmlns:a16="http://schemas.microsoft.com/office/drawing/2014/main" id="{7B7C876D-4A6E-4D71-9E79-72BEBC37FEFB}"/>
              </a:ext>
            </a:extLst>
          </p:cNvPr>
          <p:cNvPicPr>
            <a:picLocks noChangeAspect="1"/>
          </p:cNvPicPr>
          <p:nvPr/>
        </p:nvPicPr>
        <p:blipFill rotWithShape="1">
          <a:blip r:embed="rId4">
            <a:extLst>
              <a:ext uri="{28A0092B-C50C-407E-A947-70E740481C1C}">
                <a14:useLocalDpi xmlns:a14="http://schemas.microsoft.com/office/drawing/2010/main" val="0"/>
              </a:ext>
            </a:extLst>
          </a:blip>
          <a:srcRect l="24651" t="18124" r="11597" b="25207"/>
          <a:stretch/>
        </p:blipFill>
        <p:spPr>
          <a:xfrm flipH="1">
            <a:off x="9342653" y="2762871"/>
            <a:ext cx="471488" cy="419100"/>
          </a:xfrm>
          <a:prstGeom prst="rect">
            <a:avLst/>
          </a:prstGeom>
        </p:spPr>
      </p:pic>
      <p:sp>
        <p:nvSpPr>
          <p:cNvPr id="21" name="Oval 20">
            <a:extLst>
              <a:ext uri="{FF2B5EF4-FFF2-40B4-BE49-F238E27FC236}">
                <a16:creationId xmlns:a16="http://schemas.microsoft.com/office/drawing/2014/main" id="{ECD2A716-50B9-4E5D-BFD7-B5635B674C36}"/>
              </a:ext>
            </a:extLst>
          </p:cNvPr>
          <p:cNvSpPr/>
          <p:nvPr/>
        </p:nvSpPr>
        <p:spPr>
          <a:xfrm>
            <a:off x="9218007" y="2437475"/>
            <a:ext cx="402431" cy="402431"/>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00000"/>
              </a:lnSpc>
            </a:pPr>
            <a:r>
              <a:rPr lang="en-US" sz="1200" b="1" dirty="0">
                <a:ln w="22225">
                  <a:noFill/>
                  <a:prstDash val="solid"/>
                </a:ln>
                <a:solidFill>
                  <a:schemeClr val="bg1"/>
                </a:solidFill>
                <a:latin typeface="+mj-lt"/>
              </a:rPr>
              <a:t>5</a:t>
            </a:r>
          </a:p>
        </p:txBody>
      </p:sp>
    </p:spTree>
    <p:extLst>
      <p:ext uri="{BB962C8B-B14F-4D97-AF65-F5344CB8AC3E}">
        <p14:creationId xmlns:p14="http://schemas.microsoft.com/office/powerpoint/2010/main" val="316509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a:xfrm>
            <a:off x="1066800" y="1066800"/>
            <a:ext cx="4762500" cy="609600"/>
          </a:xfrm>
        </p:spPr>
        <p:txBody>
          <a:bodyPr/>
          <a:lstStyle/>
          <a:p>
            <a:r>
              <a:rPr lang="en-US" dirty="0"/>
              <a:t>Chair Basics</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a:xfrm>
            <a:off x="1066800" y="2209799"/>
            <a:ext cx="4762500" cy="3581402"/>
          </a:xfrm>
        </p:spPr>
        <p:txBody>
          <a:bodyPr/>
          <a:lstStyle/>
          <a:p>
            <a:r>
              <a:rPr lang="en-US" dirty="0"/>
              <a:t>Your chair should have five adjustments to ensure that you can sit comfortably:</a:t>
            </a:r>
          </a:p>
          <a:p>
            <a:pPr marL="914400" lvl="1" indent="-457200">
              <a:buFont typeface="+mj-lt"/>
              <a:buAutoNum type="arabicPeriod"/>
            </a:pPr>
            <a:r>
              <a:rPr lang="en-US" b="1" dirty="0"/>
              <a:t>Seat Height</a:t>
            </a:r>
          </a:p>
          <a:p>
            <a:pPr marL="914400" lvl="1" indent="-457200">
              <a:buFont typeface="+mj-lt"/>
              <a:buAutoNum type="arabicPeriod"/>
            </a:pPr>
            <a:r>
              <a:rPr lang="en-US" b="1" dirty="0"/>
              <a:t>Seat Depth</a:t>
            </a:r>
          </a:p>
          <a:p>
            <a:pPr marL="914400" lvl="1" indent="-457200">
              <a:buFont typeface="+mj-lt"/>
              <a:buAutoNum type="arabicPeriod"/>
            </a:pPr>
            <a:r>
              <a:rPr lang="en-US" b="1" dirty="0"/>
              <a:t>Armrest Height</a:t>
            </a:r>
          </a:p>
          <a:p>
            <a:pPr marL="914400" lvl="1" indent="-457200">
              <a:buFont typeface="+mj-lt"/>
              <a:buAutoNum type="arabicPeriod"/>
            </a:pPr>
            <a:r>
              <a:rPr lang="en-US" b="1" dirty="0"/>
              <a:t>Lumbar Support Height</a:t>
            </a:r>
          </a:p>
          <a:p>
            <a:pPr marL="914400" lvl="1" indent="-457200">
              <a:buFont typeface="+mj-lt"/>
              <a:buAutoNum type="arabicPeriod"/>
            </a:pPr>
            <a:r>
              <a:rPr lang="en-US" b="1" dirty="0"/>
              <a:t>Tilt Lock &amp; Recline Tension</a:t>
            </a:r>
            <a:endParaRPr lang="en-US" dirty="0"/>
          </a:p>
          <a:p>
            <a:pPr lvl="1"/>
            <a:endParaRPr lang="en-US" sz="1600" dirty="0"/>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17</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Workstation basics</a:t>
            </a:r>
          </a:p>
        </p:txBody>
      </p:sp>
      <p:sp>
        <p:nvSpPr>
          <p:cNvPr id="11" name="Rectangle 10">
            <a:extLst>
              <a:ext uri="{FF2B5EF4-FFF2-40B4-BE49-F238E27FC236}">
                <a16:creationId xmlns:a16="http://schemas.microsoft.com/office/drawing/2014/main" id="{E4BA59E5-076C-4DDE-A29D-BC365BD70CB8}"/>
              </a:ext>
            </a:extLst>
          </p:cNvPr>
          <p:cNvSpPr/>
          <p:nvPr/>
        </p:nvSpPr>
        <p:spPr>
          <a:xfrm>
            <a:off x="6531926" y="1095175"/>
            <a:ext cx="2799585" cy="302400"/>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41" name="Freeform: Shape 40">
            <a:extLst>
              <a:ext uri="{FF2B5EF4-FFF2-40B4-BE49-F238E27FC236}">
                <a16:creationId xmlns:a16="http://schemas.microsoft.com/office/drawing/2014/main" id="{12FE909A-BFE9-408C-B2E7-9DBA83FCAE6C}"/>
              </a:ext>
            </a:extLst>
          </p:cNvPr>
          <p:cNvSpPr/>
          <p:nvPr/>
        </p:nvSpPr>
        <p:spPr>
          <a:xfrm>
            <a:off x="6665207" y="918055"/>
            <a:ext cx="2665617"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200" kern="1200" dirty="0"/>
              <a:t>Knees level with hips </a:t>
            </a:r>
          </a:p>
        </p:txBody>
      </p:sp>
      <p:sp>
        <p:nvSpPr>
          <p:cNvPr id="42" name="Rectangle 41">
            <a:extLst>
              <a:ext uri="{FF2B5EF4-FFF2-40B4-BE49-F238E27FC236}">
                <a16:creationId xmlns:a16="http://schemas.microsoft.com/office/drawing/2014/main" id="{04078034-4FB6-4AF0-B03E-C3171D2F4029}"/>
              </a:ext>
            </a:extLst>
          </p:cNvPr>
          <p:cNvSpPr/>
          <p:nvPr/>
        </p:nvSpPr>
        <p:spPr>
          <a:xfrm>
            <a:off x="6531926" y="1639495"/>
            <a:ext cx="2799585" cy="302400"/>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43" name="Freeform: Shape 42">
            <a:extLst>
              <a:ext uri="{FF2B5EF4-FFF2-40B4-BE49-F238E27FC236}">
                <a16:creationId xmlns:a16="http://schemas.microsoft.com/office/drawing/2014/main" id="{D82A9626-51D9-4974-BB84-E469616B7644}"/>
              </a:ext>
            </a:extLst>
          </p:cNvPr>
          <p:cNvSpPr/>
          <p:nvPr/>
        </p:nvSpPr>
        <p:spPr>
          <a:xfrm>
            <a:off x="6666984" y="1462375"/>
            <a:ext cx="2662246" cy="354240"/>
          </a:xfrm>
          <a:custGeom>
            <a:avLst/>
            <a:gdLst>
              <a:gd name="connsiteX0" fmla="*/ 0 w 2662246"/>
              <a:gd name="connsiteY0" fmla="*/ 59041 h 354240"/>
              <a:gd name="connsiteX1" fmla="*/ 59041 w 2662246"/>
              <a:gd name="connsiteY1" fmla="*/ 0 h 354240"/>
              <a:gd name="connsiteX2" fmla="*/ 2603205 w 2662246"/>
              <a:gd name="connsiteY2" fmla="*/ 0 h 354240"/>
              <a:gd name="connsiteX3" fmla="*/ 2662246 w 2662246"/>
              <a:gd name="connsiteY3" fmla="*/ 59041 h 354240"/>
              <a:gd name="connsiteX4" fmla="*/ 2662246 w 2662246"/>
              <a:gd name="connsiteY4" fmla="*/ 295199 h 354240"/>
              <a:gd name="connsiteX5" fmla="*/ 2603205 w 2662246"/>
              <a:gd name="connsiteY5" fmla="*/ 354240 h 354240"/>
              <a:gd name="connsiteX6" fmla="*/ 59041 w 2662246"/>
              <a:gd name="connsiteY6" fmla="*/ 354240 h 354240"/>
              <a:gd name="connsiteX7" fmla="*/ 0 w 2662246"/>
              <a:gd name="connsiteY7" fmla="*/ 295199 h 354240"/>
              <a:gd name="connsiteX8" fmla="*/ 0 w 2662246"/>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2246" h="354240">
                <a:moveTo>
                  <a:pt x="0" y="59041"/>
                </a:moveTo>
                <a:cubicBezTo>
                  <a:pt x="0" y="26434"/>
                  <a:pt x="26434" y="0"/>
                  <a:pt x="59041" y="0"/>
                </a:cubicBezTo>
                <a:lnTo>
                  <a:pt x="2603205" y="0"/>
                </a:lnTo>
                <a:cubicBezTo>
                  <a:pt x="2635812" y="0"/>
                  <a:pt x="2662246" y="26434"/>
                  <a:pt x="2662246" y="59041"/>
                </a:cubicBezTo>
                <a:lnTo>
                  <a:pt x="2662246" y="295199"/>
                </a:lnTo>
                <a:cubicBezTo>
                  <a:pt x="2662246" y="327806"/>
                  <a:pt x="2635812" y="354240"/>
                  <a:pt x="2603205"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200" kern="1200" dirty="0"/>
              <a:t>Feet supported by ground/footrest</a:t>
            </a:r>
          </a:p>
        </p:txBody>
      </p:sp>
      <p:sp>
        <p:nvSpPr>
          <p:cNvPr id="44" name="Rectangle 43">
            <a:extLst>
              <a:ext uri="{FF2B5EF4-FFF2-40B4-BE49-F238E27FC236}">
                <a16:creationId xmlns:a16="http://schemas.microsoft.com/office/drawing/2014/main" id="{7056DF05-435C-45E1-B00D-8948D7A75617}"/>
              </a:ext>
            </a:extLst>
          </p:cNvPr>
          <p:cNvSpPr/>
          <p:nvPr/>
        </p:nvSpPr>
        <p:spPr>
          <a:xfrm>
            <a:off x="6531926" y="2183815"/>
            <a:ext cx="2799585" cy="302400"/>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45" name="Freeform: Shape 44">
            <a:extLst>
              <a:ext uri="{FF2B5EF4-FFF2-40B4-BE49-F238E27FC236}">
                <a16:creationId xmlns:a16="http://schemas.microsoft.com/office/drawing/2014/main" id="{4960C1B4-D1D7-470E-8A0E-5D5B9BA4289D}"/>
              </a:ext>
            </a:extLst>
          </p:cNvPr>
          <p:cNvSpPr/>
          <p:nvPr/>
        </p:nvSpPr>
        <p:spPr>
          <a:xfrm>
            <a:off x="6665207" y="2006695"/>
            <a:ext cx="2665617"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200" kern="1200" dirty="0"/>
              <a:t>2-3 in b/n edge of seat and knees</a:t>
            </a:r>
          </a:p>
        </p:txBody>
      </p:sp>
      <p:sp>
        <p:nvSpPr>
          <p:cNvPr id="46" name="Rectangle 45">
            <a:extLst>
              <a:ext uri="{FF2B5EF4-FFF2-40B4-BE49-F238E27FC236}">
                <a16:creationId xmlns:a16="http://schemas.microsoft.com/office/drawing/2014/main" id="{547B5AD3-2884-4C58-A253-AC3DDC14DB69}"/>
              </a:ext>
            </a:extLst>
          </p:cNvPr>
          <p:cNvSpPr/>
          <p:nvPr/>
        </p:nvSpPr>
        <p:spPr>
          <a:xfrm>
            <a:off x="6531926" y="2728134"/>
            <a:ext cx="2799585" cy="302400"/>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47" name="Freeform: Shape 46">
            <a:extLst>
              <a:ext uri="{FF2B5EF4-FFF2-40B4-BE49-F238E27FC236}">
                <a16:creationId xmlns:a16="http://schemas.microsoft.com/office/drawing/2014/main" id="{792F3D52-E385-4DD2-AC59-823BAD32F026}"/>
              </a:ext>
            </a:extLst>
          </p:cNvPr>
          <p:cNvSpPr/>
          <p:nvPr/>
        </p:nvSpPr>
        <p:spPr>
          <a:xfrm>
            <a:off x="6665207" y="2551015"/>
            <a:ext cx="2665617"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200" kern="1200" dirty="0"/>
              <a:t>Armrests just below elbows</a:t>
            </a:r>
          </a:p>
        </p:txBody>
      </p:sp>
      <p:sp>
        <p:nvSpPr>
          <p:cNvPr id="48" name="Rectangle 47">
            <a:extLst>
              <a:ext uri="{FF2B5EF4-FFF2-40B4-BE49-F238E27FC236}">
                <a16:creationId xmlns:a16="http://schemas.microsoft.com/office/drawing/2014/main" id="{0880CADD-A93C-412F-845F-C78086EB777E}"/>
              </a:ext>
            </a:extLst>
          </p:cNvPr>
          <p:cNvSpPr/>
          <p:nvPr/>
        </p:nvSpPr>
        <p:spPr>
          <a:xfrm>
            <a:off x="6531926" y="3272454"/>
            <a:ext cx="2799585" cy="302400"/>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49" name="Freeform: Shape 48">
            <a:extLst>
              <a:ext uri="{FF2B5EF4-FFF2-40B4-BE49-F238E27FC236}">
                <a16:creationId xmlns:a16="http://schemas.microsoft.com/office/drawing/2014/main" id="{14BFF3C7-BF0E-4E5A-8B6D-A597E4B4481F}"/>
              </a:ext>
            </a:extLst>
          </p:cNvPr>
          <p:cNvSpPr/>
          <p:nvPr/>
        </p:nvSpPr>
        <p:spPr>
          <a:xfrm>
            <a:off x="6665207" y="3095334"/>
            <a:ext cx="2665617"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200" kern="1200" dirty="0"/>
              <a:t>Roughly shoulder width apart</a:t>
            </a:r>
          </a:p>
        </p:txBody>
      </p:sp>
      <p:sp>
        <p:nvSpPr>
          <p:cNvPr id="50" name="Rectangle 49">
            <a:extLst>
              <a:ext uri="{FF2B5EF4-FFF2-40B4-BE49-F238E27FC236}">
                <a16:creationId xmlns:a16="http://schemas.microsoft.com/office/drawing/2014/main" id="{A3295393-3817-4F2F-B3BA-F53089C32237}"/>
              </a:ext>
            </a:extLst>
          </p:cNvPr>
          <p:cNvSpPr/>
          <p:nvPr/>
        </p:nvSpPr>
        <p:spPr>
          <a:xfrm>
            <a:off x="6531926" y="3816774"/>
            <a:ext cx="2799585" cy="302400"/>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51" name="Freeform: Shape 50">
            <a:extLst>
              <a:ext uri="{FF2B5EF4-FFF2-40B4-BE49-F238E27FC236}">
                <a16:creationId xmlns:a16="http://schemas.microsoft.com/office/drawing/2014/main" id="{4916F903-0F84-44E5-AB79-FE1B33A3CD24}"/>
              </a:ext>
            </a:extLst>
          </p:cNvPr>
          <p:cNvSpPr/>
          <p:nvPr/>
        </p:nvSpPr>
        <p:spPr>
          <a:xfrm>
            <a:off x="6665207" y="3639654"/>
            <a:ext cx="2665617"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200" kern="1200" dirty="0"/>
              <a:t>Aligned with low back curve</a:t>
            </a:r>
          </a:p>
        </p:txBody>
      </p:sp>
      <p:sp>
        <p:nvSpPr>
          <p:cNvPr id="52" name="Rectangle 51">
            <a:extLst>
              <a:ext uri="{FF2B5EF4-FFF2-40B4-BE49-F238E27FC236}">
                <a16:creationId xmlns:a16="http://schemas.microsoft.com/office/drawing/2014/main" id="{DE46646B-A70A-459B-AD09-16B904DAF803}"/>
              </a:ext>
            </a:extLst>
          </p:cNvPr>
          <p:cNvSpPr/>
          <p:nvPr/>
        </p:nvSpPr>
        <p:spPr>
          <a:xfrm>
            <a:off x="6531926" y="4361095"/>
            <a:ext cx="2799585" cy="302400"/>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53" name="Freeform: Shape 52">
            <a:extLst>
              <a:ext uri="{FF2B5EF4-FFF2-40B4-BE49-F238E27FC236}">
                <a16:creationId xmlns:a16="http://schemas.microsoft.com/office/drawing/2014/main" id="{D7981450-98A4-438A-B7E7-9C3B9BA51288}"/>
              </a:ext>
            </a:extLst>
          </p:cNvPr>
          <p:cNvSpPr/>
          <p:nvPr/>
        </p:nvSpPr>
        <p:spPr>
          <a:xfrm>
            <a:off x="6665207" y="4183974"/>
            <a:ext cx="2665617"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200" kern="1200" dirty="0"/>
              <a:t>Backrest unlocked</a:t>
            </a:r>
          </a:p>
        </p:txBody>
      </p:sp>
      <p:sp>
        <p:nvSpPr>
          <p:cNvPr id="54" name="Rectangle 53">
            <a:extLst>
              <a:ext uri="{FF2B5EF4-FFF2-40B4-BE49-F238E27FC236}">
                <a16:creationId xmlns:a16="http://schemas.microsoft.com/office/drawing/2014/main" id="{0CBD027E-6E0E-4D1C-A297-A4C418C75F0F}"/>
              </a:ext>
            </a:extLst>
          </p:cNvPr>
          <p:cNvSpPr/>
          <p:nvPr/>
        </p:nvSpPr>
        <p:spPr>
          <a:xfrm>
            <a:off x="6531926" y="4905414"/>
            <a:ext cx="2799585" cy="302400"/>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55" name="Freeform: Shape 54">
            <a:extLst>
              <a:ext uri="{FF2B5EF4-FFF2-40B4-BE49-F238E27FC236}">
                <a16:creationId xmlns:a16="http://schemas.microsoft.com/office/drawing/2014/main" id="{C1D66E7D-198C-41D3-9119-630D88EF38EF}"/>
              </a:ext>
            </a:extLst>
          </p:cNvPr>
          <p:cNvSpPr/>
          <p:nvPr/>
        </p:nvSpPr>
        <p:spPr>
          <a:xfrm>
            <a:off x="6665207" y="4728295"/>
            <a:ext cx="2665617"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200" kern="1200" dirty="0"/>
              <a:t>Movement supported</a:t>
            </a:r>
          </a:p>
        </p:txBody>
      </p:sp>
      <p:pic>
        <p:nvPicPr>
          <p:cNvPr id="20" name="Picture 19" descr="Diagram&#10;&#10;Description automatically generated">
            <a:extLst>
              <a:ext uri="{FF2B5EF4-FFF2-40B4-BE49-F238E27FC236}">
                <a16:creationId xmlns:a16="http://schemas.microsoft.com/office/drawing/2014/main" id="{ABE566B0-CE0F-482F-86D3-CB99C5070E84}"/>
              </a:ext>
            </a:extLst>
          </p:cNvPr>
          <p:cNvPicPr>
            <a:picLocks noChangeAspect="1"/>
          </p:cNvPicPr>
          <p:nvPr/>
        </p:nvPicPr>
        <p:blipFill rotWithShape="1">
          <a:blip r:embed="rId3">
            <a:extLst>
              <a:ext uri="{28A0092B-C50C-407E-A947-70E740481C1C}">
                <a14:useLocalDpi xmlns:a14="http://schemas.microsoft.com/office/drawing/2010/main" val="0"/>
              </a:ext>
            </a:extLst>
          </a:blip>
          <a:srcRect t="34910" b="23732"/>
          <a:stretch/>
        </p:blipFill>
        <p:spPr>
          <a:xfrm>
            <a:off x="9414411" y="932076"/>
            <a:ext cx="2631077" cy="1088901"/>
          </a:xfrm>
          <a:prstGeom prst="rect">
            <a:avLst/>
          </a:prstGeom>
        </p:spPr>
      </p:pic>
      <p:grpSp>
        <p:nvGrpSpPr>
          <p:cNvPr id="5" name="Group 4">
            <a:extLst>
              <a:ext uri="{FF2B5EF4-FFF2-40B4-BE49-F238E27FC236}">
                <a16:creationId xmlns:a16="http://schemas.microsoft.com/office/drawing/2014/main" id="{321D62B0-8155-473F-962E-411067F4FD1B}"/>
              </a:ext>
            </a:extLst>
          </p:cNvPr>
          <p:cNvGrpSpPr/>
          <p:nvPr/>
        </p:nvGrpSpPr>
        <p:grpSpPr>
          <a:xfrm>
            <a:off x="9767437" y="1879898"/>
            <a:ext cx="1786855" cy="657471"/>
            <a:chOff x="9943052" y="1200336"/>
            <a:chExt cx="1836596" cy="678460"/>
          </a:xfrm>
        </p:grpSpPr>
        <p:pic>
          <p:nvPicPr>
            <p:cNvPr id="22" name="Picture 21" descr="Logo&#10;&#10;Description automatically generated">
              <a:extLst>
                <a:ext uri="{FF2B5EF4-FFF2-40B4-BE49-F238E27FC236}">
                  <a16:creationId xmlns:a16="http://schemas.microsoft.com/office/drawing/2014/main" id="{EAAFB459-1250-4B0C-83E7-79B8B774BBB2}"/>
                </a:ext>
              </a:extLst>
            </p:cNvPr>
            <p:cNvPicPr>
              <a:picLocks noChangeAspect="1"/>
            </p:cNvPicPr>
            <p:nvPr/>
          </p:nvPicPr>
          <p:blipFill rotWithShape="1">
            <a:blip r:embed="rId4">
              <a:extLst>
                <a:ext uri="{28A0092B-C50C-407E-A947-70E740481C1C}">
                  <a14:useLocalDpi xmlns:a14="http://schemas.microsoft.com/office/drawing/2010/main" val="0"/>
                </a:ext>
              </a:extLst>
            </a:blip>
            <a:srcRect l="9285" t="13176" r="8504" b="19359"/>
            <a:stretch/>
          </p:blipFill>
          <p:spPr>
            <a:xfrm>
              <a:off x="10952892" y="1200336"/>
              <a:ext cx="826756" cy="678460"/>
            </a:xfrm>
            <a:prstGeom prst="rect">
              <a:avLst/>
            </a:prstGeom>
          </p:spPr>
        </p:pic>
        <p:pic>
          <p:nvPicPr>
            <p:cNvPr id="23" name="Picture 22" descr="Logo&#10;&#10;Description automatically generated with medium confidence">
              <a:extLst>
                <a:ext uri="{FF2B5EF4-FFF2-40B4-BE49-F238E27FC236}">
                  <a16:creationId xmlns:a16="http://schemas.microsoft.com/office/drawing/2014/main" id="{FD90F999-9FA5-477D-B9EC-687BA099EA28}"/>
                </a:ext>
              </a:extLst>
            </p:cNvPr>
            <p:cNvPicPr>
              <a:picLocks noChangeAspect="1"/>
            </p:cNvPicPr>
            <p:nvPr/>
          </p:nvPicPr>
          <p:blipFill rotWithShape="1">
            <a:blip r:embed="rId5">
              <a:extLst>
                <a:ext uri="{28A0092B-C50C-407E-A947-70E740481C1C}">
                  <a14:useLocalDpi xmlns:a14="http://schemas.microsoft.com/office/drawing/2010/main" val="0"/>
                </a:ext>
              </a:extLst>
            </a:blip>
            <a:srcRect l="6315" t="13687" r="9137" b="19358"/>
            <a:stretch/>
          </p:blipFill>
          <p:spPr>
            <a:xfrm>
              <a:off x="9943052" y="1205476"/>
              <a:ext cx="850256" cy="673320"/>
            </a:xfrm>
            <a:prstGeom prst="rect">
              <a:avLst/>
            </a:prstGeom>
          </p:spPr>
        </p:pic>
        <p:sp>
          <p:nvSpPr>
            <p:cNvPr id="24" name="L-Shape 23">
              <a:extLst>
                <a:ext uri="{FF2B5EF4-FFF2-40B4-BE49-F238E27FC236}">
                  <a16:creationId xmlns:a16="http://schemas.microsoft.com/office/drawing/2014/main" id="{B58C7A6B-77B1-4521-8601-C0CFA568F813}"/>
                </a:ext>
              </a:extLst>
            </p:cNvPr>
            <p:cNvSpPr/>
            <p:nvPr/>
          </p:nvSpPr>
          <p:spPr>
            <a:xfrm rot="19237173">
              <a:off x="11524094" y="1600512"/>
              <a:ext cx="144404" cy="78118"/>
            </a:xfrm>
            <a:prstGeom prst="corner">
              <a:avLst>
                <a:gd name="adj1" fmla="val 41394"/>
                <a:gd name="adj2" fmla="val 3797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ross 24">
              <a:extLst>
                <a:ext uri="{FF2B5EF4-FFF2-40B4-BE49-F238E27FC236}">
                  <a16:creationId xmlns:a16="http://schemas.microsoft.com/office/drawing/2014/main" id="{BC674C20-3C64-42B3-8711-E8B09ADA2E4B}"/>
                </a:ext>
              </a:extLst>
            </p:cNvPr>
            <p:cNvSpPr/>
            <p:nvPr/>
          </p:nvSpPr>
          <p:spPr>
            <a:xfrm rot="2700000">
              <a:off x="10380845" y="1533768"/>
              <a:ext cx="134253" cy="130092"/>
            </a:xfrm>
            <a:prstGeom prst="plus">
              <a:avLst>
                <a:gd name="adj" fmla="val 4219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3" name="Picture 32" descr="A picture containing text, electronics&#10;&#10;Description automatically generated">
            <a:extLst>
              <a:ext uri="{FF2B5EF4-FFF2-40B4-BE49-F238E27FC236}">
                <a16:creationId xmlns:a16="http://schemas.microsoft.com/office/drawing/2014/main" id="{F04059DA-F86D-4087-802B-007D8170F6D0}"/>
              </a:ext>
            </a:extLst>
          </p:cNvPr>
          <p:cNvPicPr>
            <a:picLocks noChangeAspect="1"/>
          </p:cNvPicPr>
          <p:nvPr/>
        </p:nvPicPr>
        <p:blipFill rotWithShape="1">
          <a:blip r:embed="rId6">
            <a:extLst>
              <a:ext uri="{28A0092B-C50C-407E-A947-70E740481C1C}">
                <a14:useLocalDpi xmlns:a14="http://schemas.microsoft.com/office/drawing/2010/main" val="0"/>
              </a:ext>
            </a:extLst>
          </a:blip>
          <a:srcRect l="2473" t="18255" r="4220" b="12689"/>
          <a:stretch/>
        </p:blipFill>
        <p:spPr>
          <a:xfrm>
            <a:off x="10005060" y="2581896"/>
            <a:ext cx="1378294" cy="1020080"/>
          </a:xfrm>
          <a:prstGeom prst="rect">
            <a:avLst/>
          </a:prstGeom>
        </p:spPr>
      </p:pic>
      <p:pic>
        <p:nvPicPr>
          <p:cNvPr id="36" name="Picture 35" descr="A picture containing text&#10;&#10;Description automatically generated">
            <a:extLst>
              <a:ext uri="{FF2B5EF4-FFF2-40B4-BE49-F238E27FC236}">
                <a16:creationId xmlns:a16="http://schemas.microsoft.com/office/drawing/2014/main" id="{B9A6B97A-794B-455F-A166-EB7F63C70F45}"/>
              </a:ext>
            </a:extLst>
          </p:cNvPr>
          <p:cNvPicPr>
            <a:picLocks noChangeAspect="1"/>
          </p:cNvPicPr>
          <p:nvPr/>
        </p:nvPicPr>
        <p:blipFill rotWithShape="1">
          <a:blip r:embed="rId7">
            <a:extLst>
              <a:ext uri="{28A0092B-C50C-407E-A947-70E740481C1C}">
                <a14:useLocalDpi xmlns:a14="http://schemas.microsoft.com/office/drawing/2010/main" val="0"/>
              </a:ext>
            </a:extLst>
          </a:blip>
          <a:srcRect l="21294" t="19781" r="23535" b="17345"/>
          <a:stretch/>
        </p:blipFill>
        <p:spPr>
          <a:xfrm>
            <a:off x="9947485" y="3646503"/>
            <a:ext cx="1350108" cy="1538568"/>
          </a:xfrm>
          <a:prstGeom prst="rect">
            <a:avLst/>
          </a:prstGeom>
        </p:spPr>
      </p:pic>
    </p:spTree>
    <p:extLst>
      <p:ext uri="{BB962C8B-B14F-4D97-AF65-F5344CB8AC3E}">
        <p14:creationId xmlns:p14="http://schemas.microsoft.com/office/powerpoint/2010/main" val="227568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xEl>
                                              <p:pRg st="4" end="4"/>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
                                            <p:txEl>
                                              <p:pRg st="5" end="5"/>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3" grpId="0" animBg="1"/>
      <p:bldP spid="45" grpId="0" animBg="1"/>
      <p:bldP spid="47" grpId="0" animBg="1"/>
      <p:bldP spid="49" grpId="0" animBg="1"/>
      <p:bldP spid="51" grpId="0" animBg="1"/>
      <p:bldP spid="53" grpId="0" animBg="1"/>
      <p:bldP spid="5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a:xfrm>
            <a:off x="1066800" y="1066800"/>
            <a:ext cx="4762500" cy="609600"/>
          </a:xfrm>
        </p:spPr>
        <p:txBody>
          <a:bodyPr/>
          <a:lstStyle/>
          <a:p>
            <a:r>
              <a:rPr lang="en-US" dirty="0"/>
              <a:t>Desk Basics</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a:xfrm>
            <a:off x="1066800" y="2209799"/>
            <a:ext cx="4762500" cy="3581402"/>
          </a:xfrm>
        </p:spPr>
        <p:txBody>
          <a:bodyPr/>
          <a:lstStyle/>
          <a:p>
            <a:pPr marL="457200" indent="-457200">
              <a:buFont typeface="Arial" panose="020B0604020202020204" pitchFamily="34" charset="0"/>
              <a:buChar char="•"/>
            </a:pPr>
            <a:r>
              <a:rPr lang="en-US" dirty="0"/>
              <a:t>The worksurface should be positioned directly below your elbow height</a:t>
            </a:r>
          </a:p>
          <a:p>
            <a:pPr marL="457200" indent="-457200">
              <a:buFont typeface="Arial" panose="020B0604020202020204" pitchFamily="34" charset="0"/>
              <a:buChar char="•"/>
            </a:pPr>
            <a:r>
              <a:rPr lang="en-US" b="1" dirty="0"/>
              <a:t>This is true for seated and standing positions</a:t>
            </a:r>
          </a:p>
          <a:p>
            <a:pPr marL="457200" indent="-457200">
              <a:buFont typeface="Arial" panose="020B0604020202020204" pitchFamily="34" charset="0"/>
              <a:buChar char="•"/>
            </a:pPr>
            <a:r>
              <a:rPr lang="en-US" dirty="0"/>
              <a:t>Aim to alternate between sitting and standing at least once per hour if you have a sit/stand device</a:t>
            </a:r>
          </a:p>
          <a:p>
            <a:pPr marL="960120" lvl="2" indent="-457200"/>
            <a:r>
              <a:rPr lang="en-US" sz="1600" b="1" dirty="0"/>
              <a:t>45 minutes seated, 15 minutes standing per hour</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18</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Workstation basics</a:t>
            </a:r>
          </a:p>
        </p:txBody>
      </p:sp>
      <p:grpSp>
        <p:nvGrpSpPr>
          <p:cNvPr id="12" name="Group 11">
            <a:extLst>
              <a:ext uri="{FF2B5EF4-FFF2-40B4-BE49-F238E27FC236}">
                <a16:creationId xmlns:a16="http://schemas.microsoft.com/office/drawing/2014/main" id="{8A8ED77A-A5D1-42B6-8626-8EEF9DA79DBF}"/>
              </a:ext>
            </a:extLst>
          </p:cNvPr>
          <p:cNvGrpSpPr/>
          <p:nvPr/>
        </p:nvGrpSpPr>
        <p:grpSpPr>
          <a:xfrm>
            <a:off x="7278527" y="414278"/>
            <a:ext cx="1523728" cy="6029445"/>
            <a:chOff x="8425186" y="66555"/>
            <a:chExt cx="1523728" cy="6029445"/>
          </a:xfrm>
        </p:grpSpPr>
        <p:grpSp>
          <p:nvGrpSpPr>
            <p:cNvPr id="7" name="Group 6">
              <a:extLst>
                <a:ext uri="{FF2B5EF4-FFF2-40B4-BE49-F238E27FC236}">
                  <a16:creationId xmlns:a16="http://schemas.microsoft.com/office/drawing/2014/main" id="{D278B12E-2D57-4E8C-9C28-91AC71176AB0}"/>
                </a:ext>
              </a:extLst>
            </p:cNvPr>
            <p:cNvGrpSpPr/>
            <p:nvPr/>
          </p:nvGrpSpPr>
          <p:grpSpPr>
            <a:xfrm>
              <a:off x="8425190" y="4225116"/>
              <a:ext cx="1523724" cy="1870884"/>
              <a:chOff x="7927410" y="5274632"/>
              <a:chExt cx="794675" cy="975729"/>
            </a:xfrm>
          </p:grpSpPr>
          <p:pic>
            <p:nvPicPr>
              <p:cNvPr id="32" name="Picture 31" descr="A picture containing icon&#10;&#10;Description automatically generated">
                <a:extLst>
                  <a:ext uri="{FF2B5EF4-FFF2-40B4-BE49-F238E27FC236}">
                    <a16:creationId xmlns:a16="http://schemas.microsoft.com/office/drawing/2014/main" id="{BF971892-5ABC-42D2-84C7-BA82ED1720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7410" y="5274632"/>
                <a:ext cx="794675" cy="794675"/>
              </a:xfrm>
              <a:prstGeom prst="rect">
                <a:avLst/>
              </a:prstGeom>
            </p:spPr>
          </p:pic>
          <p:sp>
            <p:nvSpPr>
              <p:cNvPr id="37" name="Cross 36">
                <a:extLst>
                  <a:ext uri="{FF2B5EF4-FFF2-40B4-BE49-F238E27FC236}">
                    <a16:creationId xmlns:a16="http://schemas.microsoft.com/office/drawing/2014/main" id="{939B5009-81FE-4C3F-B4BD-18B2F234B6C4}"/>
                  </a:ext>
                </a:extLst>
              </p:cNvPr>
              <p:cNvSpPr/>
              <p:nvPr/>
            </p:nvSpPr>
            <p:spPr>
              <a:xfrm rot="2700000">
                <a:off x="8182825" y="5970911"/>
                <a:ext cx="283848" cy="275051"/>
              </a:xfrm>
              <a:prstGeom prst="plus">
                <a:avLst>
                  <a:gd name="adj" fmla="val 4219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511C2F0E-B10B-474F-B868-43E5BD177532}"/>
                </a:ext>
              </a:extLst>
            </p:cNvPr>
            <p:cNvGrpSpPr/>
            <p:nvPr/>
          </p:nvGrpSpPr>
          <p:grpSpPr>
            <a:xfrm>
              <a:off x="8425186" y="66555"/>
              <a:ext cx="1523724" cy="1899606"/>
              <a:chOff x="10150318" y="5259654"/>
              <a:chExt cx="794675" cy="990709"/>
            </a:xfrm>
          </p:grpSpPr>
          <p:pic>
            <p:nvPicPr>
              <p:cNvPr id="35" name="Picture 34" descr="Logo&#10;&#10;Description automatically generated with medium confidence">
                <a:extLst>
                  <a:ext uri="{FF2B5EF4-FFF2-40B4-BE49-F238E27FC236}">
                    <a16:creationId xmlns:a16="http://schemas.microsoft.com/office/drawing/2014/main" id="{DFD426F6-E0F0-47E1-B6E7-FEA62A274E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0318" y="5259654"/>
                <a:ext cx="794675" cy="794675"/>
              </a:xfrm>
              <a:prstGeom prst="rect">
                <a:avLst/>
              </a:prstGeom>
            </p:spPr>
          </p:pic>
          <p:sp>
            <p:nvSpPr>
              <p:cNvPr id="38" name="Cross 37">
                <a:extLst>
                  <a:ext uri="{FF2B5EF4-FFF2-40B4-BE49-F238E27FC236}">
                    <a16:creationId xmlns:a16="http://schemas.microsoft.com/office/drawing/2014/main" id="{DF5CEE81-641F-4596-8D55-01E862C6257F}"/>
                  </a:ext>
                </a:extLst>
              </p:cNvPr>
              <p:cNvSpPr/>
              <p:nvPr/>
            </p:nvSpPr>
            <p:spPr>
              <a:xfrm rot="2700000">
                <a:off x="10405730" y="5970913"/>
                <a:ext cx="283848" cy="275051"/>
              </a:xfrm>
              <a:prstGeom prst="plus">
                <a:avLst>
                  <a:gd name="adj" fmla="val 4219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C1142068-9E9C-46A4-8854-4F3F993DFA01}"/>
                </a:ext>
              </a:extLst>
            </p:cNvPr>
            <p:cNvGrpSpPr/>
            <p:nvPr/>
          </p:nvGrpSpPr>
          <p:grpSpPr>
            <a:xfrm>
              <a:off x="8425186" y="2103070"/>
              <a:ext cx="1523724" cy="1877177"/>
              <a:chOff x="9038864" y="5263534"/>
              <a:chExt cx="794675" cy="979011"/>
            </a:xfrm>
          </p:grpSpPr>
          <p:pic>
            <p:nvPicPr>
              <p:cNvPr id="34" name="Picture 33" descr="Logo&#10;&#10;Description automatically generated">
                <a:extLst>
                  <a:ext uri="{FF2B5EF4-FFF2-40B4-BE49-F238E27FC236}">
                    <a16:creationId xmlns:a16="http://schemas.microsoft.com/office/drawing/2014/main" id="{D4FFB2D2-1A82-4675-9E77-BC920760BD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38864" y="5263534"/>
                <a:ext cx="794675" cy="794675"/>
              </a:xfrm>
              <a:prstGeom prst="rect">
                <a:avLst/>
              </a:prstGeom>
            </p:spPr>
          </p:pic>
          <p:sp>
            <p:nvSpPr>
              <p:cNvPr id="39" name="L-Shape 38">
                <a:extLst>
                  <a:ext uri="{FF2B5EF4-FFF2-40B4-BE49-F238E27FC236}">
                    <a16:creationId xmlns:a16="http://schemas.microsoft.com/office/drawing/2014/main" id="{12E5B29F-4033-4BD7-88A2-AE0C9E877937}"/>
                  </a:ext>
                </a:extLst>
              </p:cNvPr>
              <p:cNvSpPr/>
              <p:nvPr/>
            </p:nvSpPr>
            <p:spPr>
              <a:xfrm rot="18000000">
                <a:off x="9279925" y="6005734"/>
                <a:ext cx="307352" cy="166269"/>
              </a:xfrm>
              <a:prstGeom prst="corner">
                <a:avLst>
                  <a:gd name="adj1" fmla="val 41394"/>
                  <a:gd name="adj2" fmla="val 3797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57" name="Picture 56" descr="A picture containing chessman, silhouette&#10;&#10;Description automatically generated">
            <a:extLst>
              <a:ext uri="{FF2B5EF4-FFF2-40B4-BE49-F238E27FC236}">
                <a16:creationId xmlns:a16="http://schemas.microsoft.com/office/drawing/2014/main" id="{80EE6315-4036-43BC-8AA8-8FF38B120D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23466" y="2032415"/>
            <a:ext cx="2538706" cy="2540424"/>
          </a:xfrm>
          <a:prstGeom prst="rect">
            <a:avLst/>
          </a:prstGeom>
        </p:spPr>
      </p:pic>
    </p:spTree>
    <p:extLst>
      <p:ext uri="{BB962C8B-B14F-4D97-AF65-F5344CB8AC3E}">
        <p14:creationId xmlns:p14="http://schemas.microsoft.com/office/powerpoint/2010/main" val="200878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a:xfrm>
            <a:off x="1066800" y="1066800"/>
            <a:ext cx="4762500" cy="609600"/>
          </a:xfrm>
        </p:spPr>
        <p:txBody>
          <a:bodyPr/>
          <a:lstStyle/>
          <a:p>
            <a:r>
              <a:rPr lang="en-US" dirty="0"/>
              <a:t>Input Device Basics</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a:xfrm>
            <a:off x="1066800" y="2209799"/>
            <a:ext cx="4762500" cy="3581402"/>
          </a:xfrm>
        </p:spPr>
        <p:txBody>
          <a:bodyPr/>
          <a:lstStyle/>
          <a:p>
            <a:pPr marL="457200" indent="-457200">
              <a:buFont typeface="Arial" panose="020B0604020202020204" pitchFamily="34" charset="0"/>
              <a:buChar char="•"/>
            </a:pPr>
            <a:r>
              <a:rPr lang="en-US" dirty="0"/>
              <a:t>Keyboard and mouse positioned so that elbows stay by sides</a:t>
            </a:r>
          </a:p>
          <a:p>
            <a:pPr marL="457200" indent="-457200">
              <a:buFont typeface="Arial" panose="020B0604020202020204" pitchFamily="34" charset="0"/>
              <a:buChar char="•"/>
            </a:pPr>
            <a:r>
              <a:rPr lang="en-US" dirty="0"/>
              <a:t>Avoid planting and pivoting when using mouse</a:t>
            </a:r>
          </a:p>
          <a:p>
            <a:pPr marL="960120" lvl="2" indent="-457200"/>
            <a:r>
              <a:rPr lang="en-US" sz="1600" b="1" dirty="0"/>
              <a:t>Aim to keep the wrist straight and flat, with movement originating at the shoulder</a:t>
            </a:r>
          </a:p>
          <a:p>
            <a:pPr marL="960120" lvl="2" indent="-457200"/>
            <a:r>
              <a:rPr lang="en-US" sz="1600" dirty="0"/>
              <a:t>Helpful to use appropriately sized mouse to help avoid pressure on wrist</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19</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Workstation basics</a:t>
            </a:r>
          </a:p>
        </p:txBody>
      </p:sp>
      <p:grpSp>
        <p:nvGrpSpPr>
          <p:cNvPr id="5" name="Group 4">
            <a:extLst>
              <a:ext uri="{FF2B5EF4-FFF2-40B4-BE49-F238E27FC236}">
                <a16:creationId xmlns:a16="http://schemas.microsoft.com/office/drawing/2014/main" id="{DBC5F7CA-9A06-4F73-A168-470398B6063A}"/>
              </a:ext>
            </a:extLst>
          </p:cNvPr>
          <p:cNvGrpSpPr/>
          <p:nvPr/>
        </p:nvGrpSpPr>
        <p:grpSpPr>
          <a:xfrm>
            <a:off x="7088467" y="1676400"/>
            <a:ext cx="4111066" cy="1440218"/>
            <a:chOff x="7746852" y="1821407"/>
            <a:chExt cx="2632094" cy="922094"/>
          </a:xfrm>
        </p:grpSpPr>
        <p:pic>
          <p:nvPicPr>
            <p:cNvPr id="19" name="Picture 18" descr="A picture containing text, monitor, television, screen&#10;&#10;Description automatically generated">
              <a:extLst>
                <a:ext uri="{FF2B5EF4-FFF2-40B4-BE49-F238E27FC236}">
                  <a16:creationId xmlns:a16="http://schemas.microsoft.com/office/drawing/2014/main" id="{3753934E-9929-473D-A5F2-D9C4BA2DC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5203" y="1821408"/>
              <a:ext cx="776783" cy="776783"/>
            </a:xfrm>
            <a:prstGeom prst="rect">
              <a:avLst/>
            </a:prstGeom>
          </p:spPr>
        </p:pic>
        <p:pic>
          <p:nvPicPr>
            <p:cNvPr id="20" name="Picture 19" descr="A picture containing text, monitor, television, screen&#10;&#10;Description automatically generated">
              <a:extLst>
                <a:ext uri="{FF2B5EF4-FFF2-40B4-BE49-F238E27FC236}">
                  <a16:creationId xmlns:a16="http://schemas.microsoft.com/office/drawing/2014/main" id="{899A78F2-CA06-4007-A318-D418EDB3C7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2163" y="1821407"/>
              <a:ext cx="776783" cy="776783"/>
            </a:xfrm>
            <a:prstGeom prst="rect">
              <a:avLst/>
            </a:prstGeom>
          </p:spPr>
        </p:pic>
        <p:pic>
          <p:nvPicPr>
            <p:cNvPr id="21" name="Picture 20" descr="A picture containing text, monitor, picture frame&#10;&#10;Description automatically generated">
              <a:extLst>
                <a:ext uri="{FF2B5EF4-FFF2-40B4-BE49-F238E27FC236}">
                  <a16:creationId xmlns:a16="http://schemas.microsoft.com/office/drawing/2014/main" id="{22928944-68E8-449E-A46B-C8AA40AAE2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46852" y="1821407"/>
              <a:ext cx="776783" cy="776783"/>
            </a:xfrm>
            <a:prstGeom prst="rect">
              <a:avLst/>
            </a:prstGeom>
          </p:spPr>
        </p:pic>
        <p:sp>
          <p:nvSpPr>
            <p:cNvPr id="22" name="Cross 21">
              <a:extLst>
                <a:ext uri="{FF2B5EF4-FFF2-40B4-BE49-F238E27FC236}">
                  <a16:creationId xmlns:a16="http://schemas.microsoft.com/office/drawing/2014/main" id="{C3F9FFAC-9955-4C48-896E-C830D2FA4E26}"/>
                </a:ext>
              </a:extLst>
            </p:cNvPr>
            <p:cNvSpPr/>
            <p:nvPr/>
          </p:nvSpPr>
          <p:spPr>
            <a:xfrm rot="2700000">
              <a:off x="7988161" y="2464049"/>
              <a:ext cx="283848" cy="275051"/>
            </a:xfrm>
            <a:prstGeom prst="plus">
              <a:avLst>
                <a:gd name="adj" fmla="val 4219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ross 22">
              <a:extLst>
                <a:ext uri="{FF2B5EF4-FFF2-40B4-BE49-F238E27FC236}">
                  <a16:creationId xmlns:a16="http://schemas.microsoft.com/office/drawing/2014/main" id="{E65D6297-3329-4279-90AB-6D9D13DC40DB}"/>
                </a:ext>
              </a:extLst>
            </p:cNvPr>
            <p:cNvSpPr/>
            <p:nvPr/>
          </p:nvSpPr>
          <p:spPr>
            <a:xfrm rot="2700000">
              <a:off x="9845123" y="2464051"/>
              <a:ext cx="283848" cy="275051"/>
            </a:xfrm>
            <a:prstGeom prst="plus">
              <a:avLst>
                <a:gd name="adj" fmla="val 4219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L-Shape 23">
              <a:extLst>
                <a:ext uri="{FF2B5EF4-FFF2-40B4-BE49-F238E27FC236}">
                  <a16:creationId xmlns:a16="http://schemas.microsoft.com/office/drawing/2014/main" id="{65417D6C-1A95-4D1D-9D4C-7CB0918A7532}"/>
                </a:ext>
              </a:extLst>
            </p:cNvPr>
            <p:cNvSpPr/>
            <p:nvPr/>
          </p:nvSpPr>
          <p:spPr>
            <a:xfrm rot="18000000">
              <a:off x="8909918" y="2495494"/>
              <a:ext cx="307352" cy="166269"/>
            </a:xfrm>
            <a:prstGeom prst="corner">
              <a:avLst>
                <a:gd name="adj1" fmla="val 41394"/>
                <a:gd name="adj2" fmla="val 3797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A72D9EDF-80D7-475A-8057-96A90CF06401}"/>
              </a:ext>
            </a:extLst>
          </p:cNvPr>
          <p:cNvGrpSpPr/>
          <p:nvPr/>
        </p:nvGrpSpPr>
        <p:grpSpPr>
          <a:xfrm>
            <a:off x="7088467" y="3131897"/>
            <a:ext cx="4185184" cy="2115605"/>
            <a:chOff x="7088467" y="3131897"/>
            <a:chExt cx="4185184" cy="2115605"/>
          </a:xfrm>
        </p:grpSpPr>
        <p:pic>
          <p:nvPicPr>
            <p:cNvPr id="26" name="Picture 25" descr="A picture containing logo&#10;&#10;Description automatically generated">
              <a:extLst>
                <a:ext uri="{FF2B5EF4-FFF2-40B4-BE49-F238E27FC236}">
                  <a16:creationId xmlns:a16="http://schemas.microsoft.com/office/drawing/2014/main" id="{E874E269-70F6-44C7-B6D7-B38E23FD1D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59477" y="3131897"/>
              <a:ext cx="2114174" cy="2115605"/>
            </a:xfrm>
            <a:prstGeom prst="rect">
              <a:avLst/>
            </a:prstGeom>
          </p:spPr>
        </p:pic>
        <p:pic>
          <p:nvPicPr>
            <p:cNvPr id="27" name="Picture 26" descr="A white logo with a black background&#10;&#10;Description automatically generated with low confidence">
              <a:extLst>
                <a:ext uri="{FF2B5EF4-FFF2-40B4-BE49-F238E27FC236}">
                  <a16:creationId xmlns:a16="http://schemas.microsoft.com/office/drawing/2014/main" id="{9C60E7BF-D9B4-4F66-A4F5-F87E712497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8467" y="3619889"/>
              <a:ext cx="1557871" cy="1557871"/>
            </a:xfrm>
            <a:prstGeom prst="rect">
              <a:avLst/>
            </a:prstGeom>
          </p:spPr>
        </p:pic>
      </p:grpSp>
    </p:spTree>
    <p:extLst>
      <p:ext uri="{BB962C8B-B14F-4D97-AF65-F5344CB8AC3E}">
        <p14:creationId xmlns:p14="http://schemas.microsoft.com/office/powerpoint/2010/main" val="230185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a:xfrm>
            <a:off x="1066800" y="1066800"/>
            <a:ext cx="4762500" cy="609600"/>
          </a:xfrm>
        </p:spPr>
        <p:txBody>
          <a:bodyPr/>
          <a:lstStyle/>
          <a:p>
            <a:r>
              <a:rPr lang="en-US" dirty="0"/>
              <a:t>Monitor Basics</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a:xfrm>
            <a:off x="1066800" y="2209799"/>
            <a:ext cx="4762500" cy="3581402"/>
          </a:xfrm>
        </p:spPr>
        <p:txBody>
          <a:bodyPr/>
          <a:lstStyle/>
          <a:p>
            <a:r>
              <a:rPr lang="en-US" dirty="0"/>
              <a:t>There are three considerations when adjusting your monitors:</a:t>
            </a:r>
          </a:p>
          <a:p>
            <a:pPr marL="742950" lvl="1" indent="-514350">
              <a:buFont typeface="+mj-lt"/>
              <a:buAutoNum type="arabicPeriod"/>
            </a:pPr>
            <a:r>
              <a:rPr lang="en-US" b="1" dirty="0"/>
              <a:t>Height</a:t>
            </a:r>
          </a:p>
          <a:p>
            <a:pPr marL="742950" lvl="1" indent="-514350">
              <a:buFont typeface="+mj-lt"/>
              <a:buAutoNum type="arabicPeriod"/>
            </a:pPr>
            <a:r>
              <a:rPr lang="en-US" b="1" dirty="0"/>
              <a:t>Arrangement</a:t>
            </a:r>
          </a:p>
          <a:p>
            <a:pPr marL="742950" lvl="1" indent="-514350">
              <a:buFont typeface="+mj-lt"/>
              <a:buAutoNum type="arabicPeriod"/>
            </a:pPr>
            <a:r>
              <a:rPr lang="en-US" b="1" dirty="0"/>
              <a:t>Distance</a:t>
            </a:r>
          </a:p>
          <a:p>
            <a:pPr lvl="1"/>
            <a:endParaRPr lang="en-US" sz="1600" dirty="0"/>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20</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Workstation basics</a:t>
            </a:r>
          </a:p>
        </p:txBody>
      </p:sp>
      <p:sp>
        <p:nvSpPr>
          <p:cNvPr id="35" name="Rectangle 34">
            <a:extLst>
              <a:ext uri="{FF2B5EF4-FFF2-40B4-BE49-F238E27FC236}">
                <a16:creationId xmlns:a16="http://schemas.microsoft.com/office/drawing/2014/main" id="{42EE48A5-285C-475F-A4FB-55014A09F115}"/>
              </a:ext>
            </a:extLst>
          </p:cNvPr>
          <p:cNvSpPr/>
          <p:nvPr/>
        </p:nvSpPr>
        <p:spPr>
          <a:xfrm>
            <a:off x="6531927" y="1095174"/>
            <a:ext cx="3544534" cy="684728"/>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nchor="b"/>
          <a:lstStyle/>
          <a:p>
            <a:pPr marL="171450" indent="-171450">
              <a:buFont typeface="Arial" panose="020B0604020202020204" pitchFamily="34" charset="0"/>
              <a:buChar char="•"/>
            </a:pPr>
            <a:r>
              <a:rPr lang="en-US" sz="1200" dirty="0"/>
              <a:t>If using bifocal or progressive lenses, lower display to avoid unnecessary neck extension</a:t>
            </a:r>
          </a:p>
        </p:txBody>
      </p:sp>
      <p:sp>
        <p:nvSpPr>
          <p:cNvPr id="37" name="Freeform: Shape 36">
            <a:extLst>
              <a:ext uri="{FF2B5EF4-FFF2-40B4-BE49-F238E27FC236}">
                <a16:creationId xmlns:a16="http://schemas.microsoft.com/office/drawing/2014/main" id="{94E60171-0D97-4C42-AEA2-544BBD863B96}"/>
              </a:ext>
            </a:extLst>
          </p:cNvPr>
          <p:cNvSpPr/>
          <p:nvPr/>
        </p:nvSpPr>
        <p:spPr>
          <a:xfrm>
            <a:off x="6665206" y="918055"/>
            <a:ext cx="3411255"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400" kern="1200" dirty="0"/>
              <a:t>Top of display at or just below eye level</a:t>
            </a:r>
          </a:p>
        </p:txBody>
      </p:sp>
      <p:pic>
        <p:nvPicPr>
          <p:cNvPr id="38" name="Picture 37" descr="A picture containing text&#10;&#10;Description automatically generated">
            <a:extLst>
              <a:ext uri="{FF2B5EF4-FFF2-40B4-BE49-F238E27FC236}">
                <a16:creationId xmlns:a16="http://schemas.microsoft.com/office/drawing/2014/main" id="{5B24E70E-603C-4B20-8E98-EE7E626782EB}"/>
              </a:ext>
            </a:extLst>
          </p:cNvPr>
          <p:cNvPicPr>
            <a:picLocks noChangeAspect="1"/>
          </p:cNvPicPr>
          <p:nvPr/>
        </p:nvPicPr>
        <p:blipFill rotWithShape="1">
          <a:blip r:embed="rId3">
            <a:extLst>
              <a:ext uri="{28A0092B-C50C-407E-A947-70E740481C1C}">
                <a14:useLocalDpi xmlns:a14="http://schemas.microsoft.com/office/drawing/2010/main" val="0"/>
              </a:ext>
            </a:extLst>
          </a:blip>
          <a:srcRect b="15920"/>
          <a:stretch/>
        </p:blipFill>
        <p:spPr>
          <a:xfrm>
            <a:off x="10121603" y="435268"/>
            <a:ext cx="2081246" cy="1751090"/>
          </a:xfrm>
          <a:prstGeom prst="rect">
            <a:avLst/>
          </a:prstGeom>
        </p:spPr>
      </p:pic>
      <p:sp>
        <p:nvSpPr>
          <p:cNvPr id="39" name="Rectangle 38">
            <a:extLst>
              <a:ext uri="{FF2B5EF4-FFF2-40B4-BE49-F238E27FC236}">
                <a16:creationId xmlns:a16="http://schemas.microsoft.com/office/drawing/2014/main" id="{DEBD37E1-E7AF-4A8A-9A70-E54D0D37EF52}"/>
              </a:ext>
            </a:extLst>
          </p:cNvPr>
          <p:cNvSpPr/>
          <p:nvPr/>
        </p:nvSpPr>
        <p:spPr>
          <a:xfrm>
            <a:off x="6519985" y="2358014"/>
            <a:ext cx="3544533" cy="549653"/>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nchor="b"/>
          <a:lstStyle/>
          <a:p>
            <a:pPr marL="171450" indent="-171450">
              <a:buFont typeface="Arial" panose="020B0604020202020204" pitchFamily="34" charset="0"/>
              <a:buChar char="•"/>
            </a:pPr>
            <a:r>
              <a:rPr lang="en-US" sz="1200" dirty="0"/>
              <a:t>Position directly in front of your body</a:t>
            </a:r>
          </a:p>
        </p:txBody>
      </p:sp>
      <p:sp>
        <p:nvSpPr>
          <p:cNvPr id="40" name="Freeform: Shape 39">
            <a:extLst>
              <a:ext uri="{FF2B5EF4-FFF2-40B4-BE49-F238E27FC236}">
                <a16:creationId xmlns:a16="http://schemas.microsoft.com/office/drawing/2014/main" id="{68D45025-E1B7-4715-B628-CEF31592E402}"/>
              </a:ext>
            </a:extLst>
          </p:cNvPr>
          <p:cNvSpPr/>
          <p:nvPr/>
        </p:nvSpPr>
        <p:spPr>
          <a:xfrm>
            <a:off x="6653265" y="2180895"/>
            <a:ext cx="3405134"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400" kern="1200" dirty="0"/>
              <a:t>Single Monitor</a:t>
            </a:r>
          </a:p>
        </p:txBody>
      </p:sp>
      <p:sp>
        <p:nvSpPr>
          <p:cNvPr id="56" name="Rectangle 55">
            <a:extLst>
              <a:ext uri="{FF2B5EF4-FFF2-40B4-BE49-F238E27FC236}">
                <a16:creationId xmlns:a16="http://schemas.microsoft.com/office/drawing/2014/main" id="{06C7D451-D775-4B96-9113-324AE3EFEB38}"/>
              </a:ext>
            </a:extLst>
          </p:cNvPr>
          <p:cNvSpPr/>
          <p:nvPr/>
        </p:nvSpPr>
        <p:spPr>
          <a:xfrm>
            <a:off x="6501295" y="3507302"/>
            <a:ext cx="3544533" cy="1208149"/>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nchor="b"/>
          <a:lstStyle/>
          <a:p>
            <a:pPr marL="171450" lvl="0" indent="-171450">
              <a:buFont typeface="Arial" panose="020B0604020202020204" pitchFamily="34" charset="0"/>
              <a:buChar char="•"/>
            </a:pPr>
            <a:r>
              <a:rPr lang="en-US" sz="1200" b="1" dirty="0"/>
              <a:t>50/50 use:</a:t>
            </a:r>
            <a:r>
              <a:rPr lang="en-US" sz="1200" dirty="0"/>
              <a:t> arranged like a V so that seam between displays is directly in front of body</a:t>
            </a:r>
          </a:p>
          <a:p>
            <a:pPr marL="171450" lvl="0" indent="-171450">
              <a:buFont typeface="Arial" panose="020B0604020202020204" pitchFamily="34" charset="0"/>
              <a:buChar char="•"/>
            </a:pPr>
            <a:r>
              <a:rPr lang="en-US" sz="1200" b="1" dirty="0"/>
              <a:t>Primary/secondary:</a:t>
            </a:r>
            <a:r>
              <a:rPr lang="en-US" sz="1200" dirty="0"/>
              <a:t> primary directly in front of body with secondary on left or right depending on personal preference</a:t>
            </a:r>
          </a:p>
        </p:txBody>
      </p:sp>
      <p:sp>
        <p:nvSpPr>
          <p:cNvPr id="57" name="Freeform: Shape 56">
            <a:extLst>
              <a:ext uri="{FF2B5EF4-FFF2-40B4-BE49-F238E27FC236}">
                <a16:creationId xmlns:a16="http://schemas.microsoft.com/office/drawing/2014/main" id="{71237586-9326-4B7F-AEE2-E95DD698B679}"/>
              </a:ext>
            </a:extLst>
          </p:cNvPr>
          <p:cNvSpPr/>
          <p:nvPr/>
        </p:nvSpPr>
        <p:spPr>
          <a:xfrm>
            <a:off x="6634575" y="3330183"/>
            <a:ext cx="3411253"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400" kern="1200" dirty="0"/>
              <a:t>Two Monitors</a:t>
            </a:r>
          </a:p>
        </p:txBody>
      </p:sp>
      <p:pic>
        <p:nvPicPr>
          <p:cNvPr id="58" name="Picture 57" descr="A picture containing text, monitor, television, screen&#10;&#10;Description automatically generated">
            <a:extLst>
              <a:ext uri="{FF2B5EF4-FFF2-40B4-BE49-F238E27FC236}">
                <a16:creationId xmlns:a16="http://schemas.microsoft.com/office/drawing/2014/main" id="{D7DA87FB-F804-4DD3-9226-E04A6E8E7E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22294" y="2136579"/>
            <a:ext cx="1075487" cy="1075487"/>
          </a:xfrm>
          <a:prstGeom prst="rect">
            <a:avLst/>
          </a:prstGeom>
        </p:spPr>
      </p:pic>
      <p:pic>
        <p:nvPicPr>
          <p:cNvPr id="59" name="Picture 58" descr="A picture containing text, picture frame&#10;&#10;Description automatically generated">
            <a:extLst>
              <a:ext uri="{FF2B5EF4-FFF2-40B4-BE49-F238E27FC236}">
                <a16:creationId xmlns:a16="http://schemas.microsoft.com/office/drawing/2014/main" id="{C7A18F6A-B679-443D-91B2-6D39CC3931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1828" y="3638708"/>
            <a:ext cx="795139" cy="795139"/>
          </a:xfrm>
          <a:prstGeom prst="rect">
            <a:avLst/>
          </a:prstGeom>
        </p:spPr>
      </p:pic>
      <p:pic>
        <p:nvPicPr>
          <p:cNvPr id="60" name="Picture 59" descr="A picture containing text, picture frame&#10;&#10;Description automatically generated">
            <a:extLst>
              <a:ext uri="{FF2B5EF4-FFF2-40B4-BE49-F238E27FC236}">
                <a16:creationId xmlns:a16="http://schemas.microsoft.com/office/drawing/2014/main" id="{BD7F8D26-EC96-4530-9BAE-0B95F11AB8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66967" y="3628692"/>
            <a:ext cx="795139" cy="795139"/>
          </a:xfrm>
          <a:prstGeom prst="rect">
            <a:avLst/>
          </a:prstGeom>
        </p:spPr>
      </p:pic>
      <p:sp>
        <p:nvSpPr>
          <p:cNvPr id="61" name="Rectangle 60">
            <a:extLst>
              <a:ext uri="{FF2B5EF4-FFF2-40B4-BE49-F238E27FC236}">
                <a16:creationId xmlns:a16="http://schemas.microsoft.com/office/drawing/2014/main" id="{DB01A7A4-0D99-4D2C-AC2A-837B7DB2F678}"/>
              </a:ext>
            </a:extLst>
          </p:cNvPr>
          <p:cNvSpPr/>
          <p:nvPr/>
        </p:nvSpPr>
        <p:spPr>
          <a:xfrm>
            <a:off x="6501295" y="5325587"/>
            <a:ext cx="3544533" cy="686333"/>
          </a:xfrm>
          <a:prstGeom prst="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nchor="b"/>
          <a:lstStyle/>
          <a:p>
            <a:pPr marL="171450" lvl="0" indent="-171450">
              <a:buFont typeface="Arial" panose="020B0604020202020204" pitchFamily="34" charset="0"/>
              <a:buChar char="•"/>
            </a:pPr>
            <a:r>
              <a:rPr lang="en-US" sz="1200" dirty="0"/>
              <a:t>Fine tune based on eyesight</a:t>
            </a:r>
          </a:p>
          <a:p>
            <a:pPr marL="171450" lvl="0" indent="-171450">
              <a:buFont typeface="Arial" panose="020B0604020202020204" pitchFamily="34" charset="0"/>
              <a:buChar char="•"/>
            </a:pPr>
            <a:r>
              <a:rPr lang="en-US" sz="1200" dirty="0"/>
              <a:t>Aim to remain in contact with the backrest</a:t>
            </a:r>
          </a:p>
        </p:txBody>
      </p:sp>
      <p:sp>
        <p:nvSpPr>
          <p:cNvPr id="62" name="Freeform: Shape 61">
            <a:extLst>
              <a:ext uri="{FF2B5EF4-FFF2-40B4-BE49-F238E27FC236}">
                <a16:creationId xmlns:a16="http://schemas.microsoft.com/office/drawing/2014/main" id="{02FA9B0B-85A5-4EAC-86DE-3F125D53EA6D}"/>
              </a:ext>
            </a:extLst>
          </p:cNvPr>
          <p:cNvSpPr/>
          <p:nvPr/>
        </p:nvSpPr>
        <p:spPr>
          <a:xfrm>
            <a:off x="6634575" y="5148468"/>
            <a:ext cx="3411253" cy="354240"/>
          </a:xfrm>
          <a:custGeom>
            <a:avLst/>
            <a:gdLst>
              <a:gd name="connsiteX0" fmla="*/ 0 w 2665617"/>
              <a:gd name="connsiteY0" fmla="*/ 59041 h 354240"/>
              <a:gd name="connsiteX1" fmla="*/ 59041 w 2665617"/>
              <a:gd name="connsiteY1" fmla="*/ 0 h 354240"/>
              <a:gd name="connsiteX2" fmla="*/ 2606576 w 2665617"/>
              <a:gd name="connsiteY2" fmla="*/ 0 h 354240"/>
              <a:gd name="connsiteX3" fmla="*/ 2665617 w 2665617"/>
              <a:gd name="connsiteY3" fmla="*/ 59041 h 354240"/>
              <a:gd name="connsiteX4" fmla="*/ 2665617 w 2665617"/>
              <a:gd name="connsiteY4" fmla="*/ 295199 h 354240"/>
              <a:gd name="connsiteX5" fmla="*/ 2606576 w 2665617"/>
              <a:gd name="connsiteY5" fmla="*/ 354240 h 354240"/>
              <a:gd name="connsiteX6" fmla="*/ 59041 w 2665617"/>
              <a:gd name="connsiteY6" fmla="*/ 354240 h 354240"/>
              <a:gd name="connsiteX7" fmla="*/ 0 w 2665617"/>
              <a:gd name="connsiteY7" fmla="*/ 295199 h 354240"/>
              <a:gd name="connsiteX8" fmla="*/ 0 w 2665617"/>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617" h="354240">
                <a:moveTo>
                  <a:pt x="0" y="59041"/>
                </a:moveTo>
                <a:cubicBezTo>
                  <a:pt x="0" y="26434"/>
                  <a:pt x="26434" y="0"/>
                  <a:pt x="59041" y="0"/>
                </a:cubicBezTo>
                <a:lnTo>
                  <a:pt x="2606576" y="0"/>
                </a:lnTo>
                <a:cubicBezTo>
                  <a:pt x="2639183" y="0"/>
                  <a:pt x="2665617" y="26434"/>
                  <a:pt x="2665617" y="59041"/>
                </a:cubicBezTo>
                <a:lnTo>
                  <a:pt x="2665617" y="295199"/>
                </a:lnTo>
                <a:cubicBezTo>
                  <a:pt x="2665617" y="327806"/>
                  <a:pt x="2639183" y="354240"/>
                  <a:pt x="2606576" y="354240"/>
                </a:cubicBezTo>
                <a:lnTo>
                  <a:pt x="59041" y="354240"/>
                </a:lnTo>
                <a:cubicBezTo>
                  <a:pt x="26434" y="354240"/>
                  <a:pt x="0" y="327806"/>
                  <a:pt x="0" y="295199"/>
                </a:cubicBezTo>
                <a:lnTo>
                  <a:pt x="0" y="59041"/>
                </a:lnTo>
                <a:close/>
              </a:path>
            </a:pathLst>
          </a:custGeom>
          <a:solidFill>
            <a:schemeClr val="accent2"/>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91365" tIns="17293" rIns="91365" bIns="17293" numCol="1" spcCol="1270" anchor="ctr" anchorCtr="0">
            <a:noAutofit/>
          </a:bodyPr>
          <a:lstStyle/>
          <a:p>
            <a:pPr marL="0" lvl="0" indent="0" algn="l" defTabSz="533400">
              <a:lnSpc>
                <a:spcPct val="90000"/>
              </a:lnSpc>
              <a:spcBef>
                <a:spcPct val="0"/>
              </a:spcBef>
              <a:spcAft>
                <a:spcPct val="35000"/>
              </a:spcAft>
              <a:buNone/>
            </a:pPr>
            <a:r>
              <a:rPr lang="en-US" sz="1400" kern="1200" dirty="0"/>
              <a:t>Display an arm’s length away</a:t>
            </a:r>
          </a:p>
        </p:txBody>
      </p:sp>
      <p:pic>
        <p:nvPicPr>
          <p:cNvPr id="63" name="Picture 62" descr="A picture containing text&#10;&#10;Description automatically generated">
            <a:extLst>
              <a:ext uri="{FF2B5EF4-FFF2-40B4-BE49-F238E27FC236}">
                <a16:creationId xmlns:a16="http://schemas.microsoft.com/office/drawing/2014/main" id="{975D88C6-70DA-467C-B14C-8240E9EAEA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26344" y="4557859"/>
            <a:ext cx="2081246" cy="2081246"/>
          </a:xfrm>
          <a:prstGeom prst="rect">
            <a:avLst/>
          </a:prstGeom>
        </p:spPr>
      </p:pic>
    </p:spTree>
    <p:extLst>
      <p:ext uri="{BB962C8B-B14F-4D97-AF65-F5344CB8AC3E}">
        <p14:creationId xmlns:p14="http://schemas.microsoft.com/office/powerpoint/2010/main" val="40755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0" grpId="0" animBg="1"/>
      <p:bldP spid="57" grpId="0" animBg="1"/>
      <p:bldP spid="6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a:xfrm>
            <a:off x="1066800" y="1066800"/>
            <a:ext cx="4762500" cy="609600"/>
          </a:xfrm>
        </p:spPr>
        <p:txBody>
          <a:bodyPr/>
          <a:lstStyle/>
          <a:p>
            <a:r>
              <a:rPr lang="en-US" dirty="0"/>
              <a:t>Lighting Basics</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a:xfrm>
            <a:off x="1066800" y="2209799"/>
            <a:ext cx="4762500" cy="3581402"/>
          </a:xfrm>
        </p:spPr>
        <p:txBody>
          <a:bodyPr/>
          <a:lstStyle/>
          <a:p>
            <a:pPr marL="457200" indent="-457200">
              <a:buFont typeface="Arial" panose="020B0604020202020204" pitchFamily="34" charset="0"/>
              <a:buChar char="•"/>
            </a:pPr>
            <a:r>
              <a:rPr lang="en-US" dirty="0"/>
              <a:t>Prolonged near work causes visual fatigue and ocular symptoms</a:t>
            </a:r>
          </a:p>
          <a:p>
            <a:pPr marL="960120" lvl="2" indent="-457200"/>
            <a:r>
              <a:rPr lang="en-US" sz="1600" b="1" dirty="0"/>
              <a:t>Eyestrain, headaches, blurred vision, dry eyes, etc.</a:t>
            </a:r>
          </a:p>
          <a:p>
            <a:pPr marL="457200" indent="-457200">
              <a:buFont typeface="Arial" panose="020B0604020202020204" pitchFamily="34" charset="0"/>
              <a:buChar char="•"/>
            </a:pPr>
            <a:r>
              <a:rPr lang="en-US" dirty="0"/>
              <a:t>Avoid positioning bright lights/surfaces (e.g. windows) behind monitors</a:t>
            </a:r>
          </a:p>
          <a:p>
            <a:pPr marL="457200" indent="-457200">
              <a:buFont typeface="Arial" panose="020B0604020202020204" pitchFamily="34" charset="0"/>
              <a:buChar char="•"/>
            </a:pPr>
            <a:r>
              <a:rPr lang="en-US" dirty="0"/>
              <a:t>Dim overhead lights and use a desk lamp to illuminate paper documents if needed</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21</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Workstation basics</a:t>
            </a:r>
          </a:p>
        </p:txBody>
      </p:sp>
      <p:pic>
        <p:nvPicPr>
          <p:cNvPr id="21" name="Picture 20" descr="A picture containing text&#10;&#10;Description automatically generated">
            <a:extLst>
              <a:ext uri="{FF2B5EF4-FFF2-40B4-BE49-F238E27FC236}">
                <a16:creationId xmlns:a16="http://schemas.microsoft.com/office/drawing/2014/main" id="{01E13EB7-124E-4EB9-8376-9FF41CCC0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8835" y="2357008"/>
            <a:ext cx="2143984" cy="2143984"/>
          </a:xfrm>
          <a:prstGeom prst="rect">
            <a:avLst/>
          </a:prstGeom>
        </p:spPr>
      </p:pic>
    </p:spTree>
    <p:extLst>
      <p:ext uri="{BB962C8B-B14F-4D97-AF65-F5344CB8AC3E}">
        <p14:creationId xmlns:p14="http://schemas.microsoft.com/office/powerpoint/2010/main" val="252865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D43F-4A15-41B6-91E3-47E78E73DA02}"/>
              </a:ext>
            </a:extLst>
          </p:cNvPr>
          <p:cNvSpPr>
            <a:spLocks noGrp="1"/>
          </p:cNvSpPr>
          <p:nvPr>
            <p:ph type="title"/>
          </p:nvPr>
        </p:nvSpPr>
        <p:spPr/>
        <p:txBody>
          <a:bodyPr/>
          <a:lstStyle/>
          <a:p>
            <a:r>
              <a:rPr lang="en-US" dirty="0"/>
              <a:t>Training Outline</a:t>
            </a:r>
          </a:p>
        </p:txBody>
      </p:sp>
      <p:sp>
        <p:nvSpPr>
          <p:cNvPr id="3" name="Content Placeholder 2">
            <a:extLst>
              <a:ext uri="{FF2B5EF4-FFF2-40B4-BE49-F238E27FC236}">
                <a16:creationId xmlns:a16="http://schemas.microsoft.com/office/drawing/2014/main" id="{E8EA0844-2041-4552-AB64-B9AE6FB702A6}"/>
              </a:ext>
            </a:extLst>
          </p:cNvPr>
          <p:cNvSpPr>
            <a:spLocks noGrp="1"/>
          </p:cNvSpPr>
          <p:nvPr>
            <p:ph idx="1"/>
          </p:nvPr>
        </p:nvSpPr>
        <p:spPr/>
        <p:txBody>
          <a:bodyPr/>
          <a:lstStyle/>
          <a:p>
            <a:r>
              <a:rPr lang="en-US" dirty="0">
                <a:solidFill>
                  <a:schemeClr val="tx1"/>
                </a:solidFill>
              </a:rPr>
              <a:t>Definitions</a:t>
            </a:r>
          </a:p>
          <a:p>
            <a:r>
              <a:rPr lang="en-US" dirty="0">
                <a:solidFill>
                  <a:schemeClr val="tx1"/>
                </a:solidFill>
              </a:rPr>
              <a:t>Musculoskeletal Disorders</a:t>
            </a:r>
          </a:p>
          <a:p>
            <a:r>
              <a:rPr lang="en-US" dirty="0">
                <a:solidFill>
                  <a:schemeClr val="tx1"/>
                </a:solidFill>
              </a:rPr>
              <a:t>Postural Risk Factors</a:t>
            </a:r>
          </a:p>
          <a:p>
            <a:r>
              <a:rPr lang="en-US" dirty="0">
                <a:solidFill>
                  <a:schemeClr val="tx1"/>
                </a:solidFill>
              </a:rPr>
              <a:t>Workstation Basics</a:t>
            </a:r>
          </a:p>
          <a:p>
            <a:r>
              <a:rPr lang="en-US" dirty="0"/>
              <a:t>Rest Breaks</a:t>
            </a:r>
            <a:endParaRPr lang="en-US" dirty="0">
              <a:solidFill>
                <a:schemeClr val="tx1"/>
              </a:solidFill>
            </a:endParaRPr>
          </a:p>
          <a:p>
            <a:endParaRPr lang="en-US" dirty="0"/>
          </a:p>
        </p:txBody>
      </p:sp>
      <p:sp>
        <p:nvSpPr>
          <p:cNvPr id="6" name="Slide Number Placeholder 5">
            <a:extLst>
              <a:ext uri="{FF2B5EF4-FFF2-40B4-BE49-F238E27FC236}">
                <a16:creationId xmlns:a16="http://schemas.microsoft.com/office/drawing/2014/main" id="{784F2FED-B17A-43DA-B2F5-E9F9DF2A1BCB}"/>
              </a:ext>
            </a:extLst>
          </p:cNvPr>
          <p:cNvSpPr>
            <a:spLocks noGrp="1"/>
          </p:cNvSpPr>
          <p:nvPr>
            <p:ph type="sldNum" sz="quarter" idx="16"/>
          </p:nvPr>
        </p:nvSpPr>
        <p:spPr/>
        <p:txBody>
          <a:bodyPr/>
          <a:lstStyle/>
          <a:p>
            <a:fld id="{CED6EB63-47CB-42A9-BE06-570AF14B67EA}" type="slidenum">
              <a:rPr lang="en-US" smtClean="0"/>
              <a:pPr/>
              <a:t>22</a:t>
            </a:fld>
            <a:endParaRPr lang="en-US"/>
          </a:p>
        </p:txBody>
      </p:sp>
    </p:spTree>
    <p:extLst>
      <p:ext uri="{BB962C8B-B14F-4D97-AF65-F5344CB8AC3E}">
        <p14:creationId xmlns:p14="http://schemas.microsoft.com/office/powerpoint/2010/main" val="953995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BDD6401-6F56-4A88-99F5-7C0133B85BAA}"/>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endParaRPr lang="en-US" sz="1200" dirty="0" err="1"/>
          </a:p>
        </p:txBody>
      </p:sp>
      <p:sp>
        <p:nvSpPr>
          <p:cNvPr id="2" name="Title 1">
            <a:extLst>
              <a:ext uri="{FF2B5EF4-FFF2-40B4-BE49-F238E27FC236}">
                <a16:creationId xmlns:a16="http://schemas.microsoft.com/office/drawing/2014/main" id="{5DEA2323-72CE-4EDA-82D2-E5A3AB1D02C2}"/>
              </a:ext>
            </a:extLst>
          </p:cNvPr>
          <p:cNvSpPr>
            <a:spLocks noGrp="1"/>
          </p:cNvSpPr>
          <p:nvPr>
            <p:ph type="title"/>
          </p:nvPr>
        </p:nvSpPr>
        <p:spPr>
          <a:xfrm>
            <a:off x="1066800" y="1066800"/>
            <a:ext cx="4762500" cy="609600"/>
          </a:xfrm>
        </p:spPr>
        <p:txBody>
          <a:bodyPr/>
          <a:lstStyle/>
          <a:p>
            <a:r>
              <a:rPr lang="en-US" dirty="0"/>
              <a:t>Movement is critical</a:t>
            </a:r>
          </a:p>
        </p:txBody>
      </p:sp>
      <p:sp>
        <p:nvSpPr>
          <p:cNvPr id="10" name="Content Placeholder 9">
            <a:extLst>
              <a:ext uri="{FF2B5EF4-FFF2-40B4-BE49-F238E27FC236}">
                <a16:creationId xmlns:a16="http://schemas.microsoft.com/office/drawing/2014/main" id="{D271BA89-72AA-4B7F-92F5-25E0FC5C3619}"/>
              </a:ext>
            </a:extLst>
          </p:cNvPr>
          <p:cNvSpPr>
            <a:spLocks noGrp="1"/>
          </p:cNvSpPr>
          <p:nvPr>
            <p:ph idx="1"/>
          </p:nvPr>
        </p:nvSpPr>
        <p:spPr>
          <a:xfrm>
            <a:off x="1066800" y="2209799"/>
            <a:ext cx="4762500" cy="3581402"/>
          </a:xfrm>
        </p:spPr>
        <p:txBody>
          <a:bodyPr/>
          <a:lstStyle/>
          <a:p>
            <a:pPr marL="457200" indent="-457200">
              <a:buFont typeface="Arial" panose="020B0604020202020204" pitchFamily="34" charset="0"/>
              <a:buChar char="•"/>
            </a:pPr>
            <a:r>
              <a:rPr lang="en-US" dirty="0"/>
              <a:t>Movement is key to preventing discomfort</a:t>
            </a:r>
          </a:p>
          <a:p>
            <a:pPr marL="960120" lvl="2" indent="-457200"/>
            <a:r>
              <a:rPr lang="en-US" sz="1600" b="1" dirty="0"/>
              <a:t>Get up and move at least once per hour for 30-60 seconds</a:t>
            </a:r>
          </a:p>
          <a:p>
            <a:pPr marL="960120" lvl="2" indent="-457200"/>
            <a:r>
              <a:rPr lang="en-US" sz="1600" dirty="0"/>
              <a:t>Can use software to help with this, e.g. </a:t>
            </a:r>
            <a:r>
              <a:rPr lang="en-US" sz="1600" dirty="0" err="1"/>
              <a:t>RSIGuard</a:t>
            </a:r>
            <a:endParaRPr lang="en-US" sz="1600" dirty="0"/>
          </a:p>
          <a:p>
            <a:pPr marL="457200" indent="-457200">
              <a:buFont typeface="Arial" panose="020B0604020202020204" pitchFamily="34" charset="0"/>
              <a:buChar char="•"/>
            </a:pPr>
            <a:r>
              <a:rPr lang="en-US" dirty="0"/>
              <a:t>Follow the 20/20/20 rule</a:t>
            </a:r>
          </a:p>
          <a:p>
            <a:pPr marL="960120" lvl="2" indent="-457200"/>
            <a:r>
              <a:rPr lang="en-US" sz="1600" b="1" dirty="0"/>
              <a:t>Every 20 minutes look at something more than 20 ft away for 20 seconds</a:t>
            </a:r>
          </a:p>
        </p:txBody>
      </p:sp>
      <p:sp>
        <p:nvSpPr>
          <p:cNvPr id="3" name="Slide Number Placeholder 2">
            <a:extLst>
              <a:ext uri="{FF2B5EF4-FFF2-40B4-BE49-F238E27FC236}">
                <a16:creationId xmlns:a16="http://schemas.microsoft.com/office/drawing/2014/main" id="{EE9476F7-2899-4EF3-9B76-84C083CC1880}"/>
              </a:ext>
            </a:extLst>
          </p:cNvPr>
          <p:cNvSpPr>
            <a:spLocks noGrp="1"/>
          </p:cNvSpPr>
          <p:nvPr>
            <p:ph type="sldNum" sz="quarter" idx="12"/>
          </p:nvPr>
        </p:nvSpPr>
        <p:spPr/>
        <p:txBody>
          <a:bodyPr/>
          <a:lstStyle/>
          <a:p>
            <a:fld id="{CED6EB63-47CB-42A9-BE06-570AF14B67EA}" type="slidenum">
              <a:rPr lang="en-US" smtClean="0"/>
              <a:t>23</a:t>
            </a:fld>
            <a:endParaRPr lang="en-US"/>
          </a:p>
        </p:txBody>
      </p:sp>
      <p:sp>
        <p:nvSpPr>
          <p:cNvPr id="6" name="Text Placeholder 5">
            <a:extLst>
              <a:ext uri="{FF2B5EF4-FFF2-40B4-BE49-F238E27FC236}">
                <a16:creationId xmlns:a16="http://schemas.microsoft.com/office/drawing/2014/main" id="{8137ADC6-CAD8-429E-87DB-36D872490AD8}"/>
              </a:ext>
            </a:extLst>
          </p:cNvPr>
          <p:cNvSpPr>
            <a:spLocks noGrp="1"/>
          </p:cNvSpPr>
          <p:nvPr>
            <p:ph type="body" sz="quarter" idx="14"/>
          </p:nvPr>
        </p:nvSpPr>
        <p:spPr/>
        <p:txBody>
          <a:bodyPr/>
          <a:lstStyle/>
          <a:p>
            <a:r>
              <a:rPr lang="en-US" dirty="0"/>
              <a:t>Rest breaks</a:t>
            </a:r>
          </a:p>
        </p:txBody>
      </p:sp>
      <p:pic>
        <p:nvPicPr>
          <p:cNvPr id="9" name="Picture 8" descr="A picture containing text&#10;&#10;Description automatically generated">
            <a:extLst>
              <a:ext uri="{FF2B5EF4-FFF2-40B4-BE49-F238E27FC236}">
                <a16:creationId xmlns:a16="http://schemas.microsoft.com/office/drawing/2014/main" id="{4976AB93-F903-4830-9DE1-580FD8F810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8813" y="2238968"/>
            <a:ext cx="2380064" cy="2380064"/>
          </a:xfrm>
          <a:prstGeom prst="rect">
            <a:avLst/>
          </a:prstGeom>
        </p:spPr>
      </p:pic>
    </p:spTree>
    <p:extLst>
      <p:ext uri="{BB962C8B-B14F-4D97-AF65-F5344CB8AC3E}">
        <p14:creationId xmlns:p14="http://schemas.microsoft.com/office/powerpoint/2010/main" val="387978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B7B4-7AB7-4A6E-9099-384A5D272EF6}"/>
              </a:ext>
            </a:extLst>
          </p:cNvPr>
          <p:cNvSpPr>
            <a:spLocks noGrp="1"/>
          </p:cNvSpPr>
          <p:nvPr>
            <p:ph type="title"/>
          </p:nvPr>
        </p:nvSpPr>
        <p:spPr/>
        <p:txBody>
          <a:bodyPr wrap="square" anchor="t">
            <a:normAutofit/>
          </a:bodyPr>
          <a:lstStyle/>
          <a:p>
            <a:r>
              <a:rPr lang="en-US" dirty="0"/>
              <a:t>Training Summary</a:t>
            </a:r>
          </a:p>
        </p:txBody>
      </p:sp>
      <p:sp>
        <p:nvSpPr>
          <p:cNvPr id="4" name="Freeform: Shape 3">
            <a:extLst>
              <a:ext uri="{FF2B5EF4-FFF2-40B4-BE49-F238E27FC236}">
                <a16:creationId xmlns:a16="http://schemas.microsoft.com/office/drawing/2014/main" id="{866F68CE-FDD5-4769-ADF3-1279822F68F7}"/>
              </a:ext>
            </a:extLst>
          </p:cNvPr>
          <p:cNvSpPr/>
          <p:nvPr/>
        </p:nvSpPr>
        <p:spPr>
          <a:xfrm>
            <a:off x="1601152" y="2136368"/>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Understand importance of ergonomics</a:t>
            </a:r>
          </a:p>
        </p:txBody>
      </p:sp>
      <p:sp>
        <p:nvSpPr>
          <p:cNvPr id="5" name="Freeform: Shape 4">
            <a:extLst>
              <a:ext uri="{FF2B5EF4-FFF2-40B4-BE49-F238E27FC236}">
                <a16:creationId xmlns:a16="http://schemas.microsoft.com/office/drawing/2014/main" id="{D0244AB6-8B55-4EEC-80A7-BD47388BBD25}"/>
              </a:ext>
            </a:extLst>
          </p:cNvPr>
          <p:cNvSpPr/>
          <p:nvPr/>
        </p:nvSpPr>
        <p:spPr>
          <a:xfrm>
            <a:off x="4691360" y="2136368"/>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Identify common risk factors that may increase injury risk</a:t>
            </a:r>
          </a:p>
        </p:txBody>
      </p:sp>
      <p:sp>
        <p:nvSpPr>
          <p:cNvPr id="6" name="Freeform: Shape 5">
            <a:extLst>
              <a:ext uri="{FF2B5EF4-FFF2-40B4-BE49-F238E27FC236}">
                <a16:creationId xmlns:a16="http://schemas.microsoft.com/office/drawing/2014/main" id="{B22DAD3B-C7AA-4569-B488-4BB36E8A73B9}"/>
              </a:ext>
            </a:extLst>
          </p:cNvPr>
          <p:cNvSpPr/>
          <p:nvPr/>
        </p:nvSpPr>
        <p:spPr>
          <a:xfrm>
            <a:off x="7781567" y="2136368"/>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Adjusting your workstation set-up</a:t>
            </a:r>
          </a:p>
        </p:txBody>
      </p:sp>
      <p:sp>
        <p:nvSpPr>
          <p:cNvPr id="7" name="Freeform: Shape 6">
            <a:extLst>
              <a:ext uri="{FF2B5EF4-FFF2-40B4-BE49-F238E27FC236}">
                <a16:creationId xmlns:a16="http://schemas.microsoft.com/office/drawing/2014/main" id="{AEBBFBEC-426F-43E4-AE05-25849D484A8B}"/>
              </a:ext>
            </a:extLst>
          </p:cNvPr>
          <p:cNvSpPr/>
          <p:nvPr/>
        </p:nvSpPr>
        <p:spPr>
          <a:xfrm>
            <a:off x="1601152" y="4102864"/>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Practice healthy work habits and techniques</a:t>
            </a:r>
          </a:p>
        </p:txBody>
      </p:sp>
      <p:sp>
        <p:nvSpPr>
          <p:cNvPr id="8" name="Freeform: Shape 7">
            <a:extLst>
              <a:ext uri="{FF2B5EF4-FFF2-40B4-BE49-F238E27FC236}">
                <a16:creationId xmlns:a16="http://schemas.microsoft.com/office/drawing/2014/main" id="{C95D186A-5374-43A4-AF6B-C606577BAE43}"/>
              </a:ext>
            </a:extLst>
          </p:cNvPr>
          <p:cNvSpPr/>
          <p:nvPr/>
        </p:nvSpPr>
        <p:spPr>
          <a:xfrm>
            <a:off x="4691360" y="4102864"/>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Select the proper work tools and equipment</a:t>
            </a:r>
          </a:p>
        </p:txBody>
      </p:sp>
      <p:sp>
        <p:nvSpPr>
          <p:cNvPr id="9" name="Freeform: Shape 8">
            <a:extLst>
              <a:ext uri="{FF2B5EF4-FFF2-40B4-BE49-F238E27FC236}">
                <a16:creationId xmlns:a16="http://schemas.microsoft.com/office/drawing/2014/main" id="{5170112C-515F-4AAB-A55B-B89234A825B0}"/>
              </a:ext>
            </a:extLst>
          </p:cNvPr>
          <p:cNvSpPr/>
          <p:nvPr/>
        </p:nvSpPr>
        <p:spPr>
          <a:xfrm>
            <a:off x="7781567" y="4102864"/>
            <a:ext cx="2809279" cy="1685567"/>
          </a:xfrm>
          <a:custGeom>
            <a:avLst/>
            <a:gdLst>
              <a:gd name="connsiteX0" fmla="*/ 0 w 2809279"/>
              <a:gd name="connsiteY0" fmla="*/ 0 h 1685567"/>
              <a:gd name="connsiteX1" fmla="*/ 2809279 w 2809279"/>
              <a:gd name="connsiteY1" fmla="*/ 0 h 1685567"/>
              <a:gd name="connsiteX2" fmla="*/ 2809279 w 2809279"/>
              <a:gd name="connsiteY2" fmla="*/ 1685567 h 1685567"/>
              <a:gd name="connsiteX3" fmla="*/ 0 w 2809279"/>
              <a:gd name="connsiteY3" fmla="*/ 1685567 h 1685567"/>
              <a:gd name="connsiteX4" fmla="*/ 0 w 2809279"/>
              <a:gd name="connsiteY4" fmla="*/ 0 h 1685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279" h="1685567">
                <a:moveTo>
                  <a:pt x="0" y="0"/>
                </a:moveTo>
                <a:lnTo>
                  <a:pt x="2809279" y="0"/>
                </a:lnTo>
                <a:lnTo>
                  <a:pt x="2809279" y="1685567"/>
                </a:lnTo>
                <a:lnTo>
                  <a:pt x="0" y="1685567"/>
                </a:lnTo>
                <a:lnTo>
                  <a:pt x="0" y="0"/>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Know how to obtain additional assistance if needed</a:t>
            </a:r>
          </a:p>
        </p:txBody>
      </p:sp>
    </p:spTree>
    <p:extLst>
      <p:ext uri="{BB962C8B-B14F-4D97-AF65-F5344CB8AC3E}">
        <p14:creationId xmlns:p14="http://schemas.microsoft.com/office/powerpoint/2010/main" val="2230328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theme/theme1.xml><?xml version="1.0" encoding="utf-8"?>
<a:theme xmlns:a="http://schemas.openxmlformats.org/drawingml/2006/main" name="Dolby 2020">
  <a:themeElements>
    <a:clrScheme name="Dolby June 2020">
      <a:dk1>
        <a:srgbClr val="000000"/>
      </a:dk1>
      <a:lt1>
        <a:srgbClr val="FFFFFF"/>
      </a:lt1>
      <a:dk2>
        <a:srgbClr val="4D5963"/>
      </a:dk2>
      <a:lt2>
        <a:srgbClr val="E7E6E6"/>
      </a:lt2>
      <a:accent1>
        <a:srgbClr val="00B5E6"/>
      </a:accent1>
      <a:accent2>
        <a:srgbClr val="B924FF"/>
      </a:accent2>
      <a:accent3>
        <a:srgbClr val="FF7300"/>
      </a:accent3>
      <a:accent4>
        <a:srgbClr val="3B48FE"/>
      </a:accent4>
      <a:accent5>
        <a:srgbClr val="FFD000"/>
      </a:accent5>
      <a:accent6>
        <a:srgbClr val="FB3E79"/>
      </a:accent6>
      <a:hlink>
        <a:srgbClr val="00B5E1"/>
      </a:hlink>
      <a:folHlink>
        <a:srgbClr val="FF7300"/>
      </a:folHlink>
    </a:clrScheme>
    <a:fontScheme name="Dolby">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lnSpc>
            <a:spcPct val="100000"/>
          </a:lnSpc>
          <a:defRPr sz="1200" dirty="0" err="1"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Presentation2" id="{67484338-21B9-2749-A88D-A728E4010E59}" vid="{602AFC62-FF0C-3F49-830B-C38F659849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6ACE00CA40EE4ABB4EFB8F4DBF95F4" ma:contentTypeVersion="8" ma:contentTypeDescription="Create a new document." ma:contentTypeScope="" ma:versionID="833a98e1c4c7aff5980db58f4efeffb0">
  <xsd:schema xmlns:xsd="http://www.w3.org/2001/XMLSchema" xmlns:xs="http://www.w3.org/2001/XMLSchema" xmlns:p="http://schemas.microsoft.com/office/2006/metadata/properties" xmlns:ns3="9210350e-248c-4124-9934-25ac61cff481" xmlns:ns4="6031b04d-d1c9-4fc9-aeba-a82fb80a622f" targetNamespace="http://schemas.microsoft.com/office/2006/metadata/properties" ma:root="true" ma:fieldsID="454381122a9222efae68d90e564385a9" ns3:_="" ns4:_="">
    <xsd:import namespace="9210350e-248c-4124-9934-25ac61cff481"/>
    <xsd:import namespace="6031b04d-d1c9-4fc9-aeba-a82fb80a622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10350e-248c-4124-9934-25ac61cff48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31b04d-d1c9-4fc9-aeba-a82fb80a622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2D5C3D9-B537-4ABE-BBB9-7C46AD7E36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10350e-248c-4124-9934-25ac61cff481"/>
    <ds:schemaRef ds:uri="6031b04d-d1c9-4fc9-aeba-a82fb80a62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BAE2D6-B822-4EF1-92A4-F46EB39836C8}">
  <ds:schemaRefs>
    <ds:schemaRef ds:uri="http://schemas.microsoft.com/sharepoint/v3/contenttype/forms"/>
  </ds:schemaRefs>
</ds:datastoreItem>
</file>

<file path=customXml/itemProps3.xml><?xml version="1.0" encoding="utf-8"?>
<ds:datastoreItem xmlns:ds="http://schemas.openxmlformats.org/officeDocument/2006/customXml" ds:itemID="{98EFB7CB-A4CB-4A81-82DC-ED8D3D5FEBA2}">
  <ds:schemaRefs>
    <ds:schemaRef ds:uri="http://schemas.microsoft.com/office/2006/documentManagement/types"/>
    <ds:schemaRef ds:uri="http://purl.org/dc/terms/"/>
    <ds:schemaRef ds:uri="http://schemas.openxmlformats.org/package/2006/metadata/core-properties"/>
    <ds:schemaRef ds:uri="http://purl.org/dc/dcmitype/"/>
    <ds:schemaRef ds:uri="9210350e-248c-4124-9934-25ac61cff481"/>
    <ds:schemaRef ds:uri="http://purl.org/dc/elements/1.1/"/>
    <ds:schemaRef ds:uri="http://schemas.microsoft.com/office/2006/metadata/properties"/>
    <ds:schemaRef ds:uri="http://schemas.microsoft.com/office/infopath/2007/PartnerControls"/>
    <ds:schemaRef ds:uri="6031b04d-d1c9-4fc9-aeba-a82fb80a622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14631</TotalTime>
  <Words>3485</Words>
  <Application>Microsoft Macintosh PowerPoint</Application>
  <PresentationFormat>Widescreen</PresentationFormat>
  <Paragraphs>335</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Avenir Next LT Pro</vt:lpstr>
      <vt:lpstr>Avenir Next LT Pro Demi</vt:lpstr>
      <vt:lpstr>AvenirNext LT Pro Regular</vt:lpstr>
      <vt:lpstr>Calibri</vt:lpstr>
      <vt:lpstr>Dolby 2020</vt:lpstr>
      <vt:lpstr>Office Ergonomics</vt:lpstr>
      <vt:lpstr>Training Goals</vt:lpstr>
      <vt:lpstr>Training Outline</vt:lpstr>
      <vt:lpstr>Ergonomics Defined</vt:lpstr>
      <vt:lpstr>Musculoskeletal Disorders Defined</vt:lpstr>
      <vt:lpstr>Training Outline</vt:lpstr>
      <vt:lpstr>Common Symptoms of MSDs</vt:lpstr>
      <vt:lpstr>MSD Risk Factors</vt:lpstr>
      <vt:lpstr>Training Outline</vt:lpstr>
      <vt:lpstr>Wrist and Forearm</vt:lpstr>
      <vt:lpstr>Arms and Shoulders</vt:lpstr>
      <vt:lpstr>Trunk</vt:lpstr>
      <vt:lpstr>Neck</vt:lpstr>
      <vt:lpstr>Contact Pressure</vt:lpstr>
      <vt:lpstr>Training Outline</vt:lpstr>
      <vt:lpstr>Components of a Computer Workstation</vt:lpstr>
      <vt:lpstr>Chair Basics</vt:lpstr>
      <vt:lpstr>Desk Basics</vt:lpstr>
      <vt:lpstr>Input Device Basics</vt:lpstr>
      <vt:lpstr>Monitor Basics</vt:lpstr>
      <vt:lpstr>Lighting Basics</vt:lpstr>
      <vt:lpstr>Training Outline</vt:lpstr>
      <vt:lpstr>Movement is critical</vt:lpstr>
      <vt:lpstr>Training Summary</vt:lpstr>
    </vt:vector>
  </TitlesOfParts>
  <Company>British Standards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Ergonomics</dc:title>
  <dc:creator>Jonathan Eilenberg</dc:creator>
  <cp:lastModifiedBy>Villarreal, William M.</cp:lastModifiedBy>
  <cp:revision>13</cp:revision>
  <dcterms:created xsi:type="dcterms:W3CDTF">2022-05-31T15:00:47Z</dcterms:created>
  <dcterms:modified xsi:type="dcterms:W3CDTF">2023-07-18T19:32:46Z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0x010100F16ACE00CA40EE4ABB4EFB8F4DBF95F4</vt:lpwstr>
  </property>
</Properties>
</file>